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5_4D23C02B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CD0453-9F4D-B85C-A10D-853124849E08}" name="Meredith Blanchard" initials="MB" userId="S::mblanchard@navs.org::34c9a751-f32b-4115-90e3-14a07fb64b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7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E6224-FDF0-9543-9883-812A95BBBB4D}" v="152" dt="2022-10-26T19:57:00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8" autoAdjust="0"/>
    <p:restoredTop sz="86395"/>
  </p:normalViewPr>
  <p:slideViewPr>
    <p:cSldViewPr snapToGrid="0">
      <p:cViewPr varScale="1">
        <p:scale>
          <a:sx n="80" d="100"/>
          <a:sy n="80" d="100"/>
        </p:scale>
        <p:origin x="224" y="8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Fuller" userId="176a276c-7036-4f18-a84b-46144b85d908" providerId="ADAL" clId="{45E389AC-F9E6-E547-81FE-E630CB5F4E3A}"/>
    <pc:docChg chg="modSld">
      <pc:chgData name="Natalie Fuller" userId="176a276c-7036-4f18-a84b-46144b85d908" providerId="ADAL" clId="{45E389AC-F9E6-E547-81FE-E630CB5F4E3A}" dt="2022-09-12T21:16:24.509" v="16" actId="2711"/>
      <pc:docMkLst>
        <pc:docMk/>
      </pc:docMkLst>
      <pc:sldChg chg="modSp mod">
        <pc:chgData name="Natalie Fuller" userId="176a276c-7036-4f18-a84b-46144b85d908" providerId="ADAL" clId="{45E389AC-F9E6-E547-81FE-E630CB5F4E3A}" dt="2022-09-12T21:15:18.641" v="5" actId="1076"/>
        <pc:sldMkLst>
          <pc:docMk/>
          <pc:sldMk cId="757822157" sldId="257"/>
        </pc:sldMkLst>
        <pc:spChg chg="mod">
          <ac:chgData name="Natalie Fuller" userId="176a276c-7036-4f18-a84b-46144b85d908" providerId="ADAL" clId="{45E389AC-F9E6-E547-81FE-E630CB5F4E3A}" dt="2022-09-12T21:15:01.773" v="1" actId="14100"/>
          <ac:spMkLst>
            <pc:docMk/>
            <pc:sldMk cId="757822157" sldId="257"/>
            <ac:spMk id="2" creationId="{62204B96-7A71-43AD-A1CE-1B35714C030F}"/>
          </ac:spMkLst>
        </pc:spChg>
        <pc:spChg chg="mod">
          <ac:chgData name="Natalie Fuller" userId="176a276c-7036-4f18-a84b-46144b85d908" providerId="ADAL" clId="{45E389AC-F9E6-E547-81FE-E630CB5F4E3A}" dt="2022-09-12T21:15:18.641" v="5" actId="1076"/>
          <ac:spMkLst>
            <pc:docMk/>
            <pc:sldMk cId="757822157" sldId="257"/>
            <ac:spMk id="3" creationId="{D59B5D47-26CF-4BF4-91BC-24DD69500C41}"/>
          </ac:spMkLst>
        </pc:spChg>
      </pc:sldChg>
      <pc:sldChg chg="modSp mod">
        <pc:chgData name="Natalie Fuller" userId="176a276c-7036-4f18-a84b-46144b85d908" providerId="ADAL" clId="{45E389AC-F9E6-E547-81FE-E630CB5F4E3A}" dt="2022-09-12T21:16:15.725" v="14" actId="2711"/>
        <pc:sldMkLst>
          <pc:docMk/>
          <pc:sldMk cId="3272227349" sldId="259"/>
        </pc:sldMkLst>
        <pc:spChg chg="mod">
          <ac:chgData name="Natalie Fuller" userId="176a276c-7036-4f18-a84b-46144b85d908" providerId="ADAL" clId="{45E389AC-F9E6-E547-81FE-E630CB5F4E3A}" dt="2022-09-12T21:16:11.535" v="13" actId="2711"/>
          <ac:spMkLst>
            <pc:docMk/>
            <pc:sldMk cId="3272227349" sldId="259"/>
            <ac:spMk id="2" creationId="{23E7868C-4337-40AE-9ADD-305430D81AA3}"/>
          </ac:spMkLst>
        </pc:spChg>
        <pc:spChg chg="mod">
          <ac:chgData name="Natalie Fuller" userId="176a276c-7036-4f18-a84b-46144b85d908" providerId="ADAL" clId="{45E389AC-F9E6-E547-81FE-E630CB5F4E3A}" dt="2022-09-12T21:16:15.725" v="14" actId="2711"/>
          <ac:spMkLst>
            <pc:docMk/>
            <pc:sldMk cId="3272227349" sldId="259"/>
            <ac:spMk id="3" creationId="{0575D391-A14E-491A-AA35-CAC7D6BF7602}"/>
          </ac:spMkLst>
        </pc:spChg>
      </pc:sldChg>
      <pc:sldChg chg="modSp mod">
        <pc:chgData name="Natalie Fuller" userId="176a276c-7036-4f18-a84b-46144b85d908" providerId="ADAL" clId="{45E389AC-F9E6-E547-81FE-E630CB5F4E3A}" dt="2022-09-12T21:16:24.509" v="16" actId="2711"/>
        <pc:sldMkLst>
          <pc:docMk/>
          <pc:sldMk cId="3758717877" sldId="260"/>
        </pc:sldMkLst>
        <pc:spChg chg="mod">
          <ac:chgData name="Natalie Fuller" userId="176a276c-7036-4f18-a84b-46144b85d908" providerId="ADAL" clId="{45E389AC-F9E6-E547-81FE-E630CB5F4E3A}" dt="2022-09-12T21:16:20.840" v="15" actId="2711"/>
          <ac:spMkLst>
            <pc:docMk/>
            <pc:sldMk cId="3758717877" sldId="260"/>
            <ac:spMk id="2" creationId="{03BB0351-1222-4E39-9697-61DBA3ACAA4C}"/>
          </ac:spMkLst>
        </pc:spChg>
        <pc:spChg chg="mod">
          <ac:chgData name="Natalie Fuller" userId="176a276c-7036-4f18-a84b-46144b85d908" providerId="ADAL" clId="{45E389AC-F9E6-E547-81FE-E630CB5F4E3A}" dt="2022-09-12T21:16:24.509" v="16" actId="2711"/>
          <ac:spMkLst>
            <pc:docMk/>
            <pc:sldMk cId="3758717877" sldId="260"/>
            <ac:spMk id="3" creationId="{38B271AC-0CE1-4426-8D40-774F0571C534}"/>
          </ac:spMkLst>
        </pc:spChg>
      </pc:sldChg>
      <pc:sldChg chg="modSp mod">
        <pc:chgData name="Natalie Fuller" userId="176a276c-7036-4f18-a84b-46144b85d908" providerId="ADAL" clId="{45E389AC-F9E6-E547-81FE-E630CB5F4E3A}" dt="2022-09-12T21:15:56.589" v="12" actId="1076"/>
        <pc:sldMkLst>
          <pc:docMk/>
          <pc:sldMk cId="798291772" sldId="262"/>
        </pc:sldMkLst>
        <pc:spChg chg="mod">
          <ac:chgData name="Natalie Fuller" userId="176a276c-7036-4f18-a84b-46144b85d908" providerId="ADAL" clId="{45E389AC-F9E6-E547-81FE-E630CB5F4E3A}" dt="2022-09-12T21:15:53.324" v="11" actId="1076"/>
          <ac:spMkLst>
            <pc:docMk/>
            <pc:sldMk cId="798291772" sldId="262"/>
            <ac:spMk id="2" creationId="{62204B96-7A71-43AD-A1CE-1B35714C030F}"/>
          </ac:spMkLst>
        </pc:spChg>
        <pc:spChg chg="mod">
          <ac:chgData name="Natalie Fuller" userId="176a276c-7036-4f18-a84b-46144b85d908" providerId="ADAL" clId="{45E389AC-F9E6-E547-81FE-E630CB5F4E3A}" dt="2022-09-12T21:15:56.589" v="12" actId="1076"/>
          <ac:spMkLst>
            <pc:docMk/>
            <pc:sldMk cId="798291772" sldId="262"/>
            <ac:spMk id="3" creationId="{D59B5D47-26CF-4BF4-91BC-24DD69500C41}"/>
          </ac:spMkLst>
        </pc:spChg>
      </pc:sldChg>
    </pc:docChg>
  </pc:docChgLst>
  <pc:docChgLst>
    <pc:chgData name="Natalie Fuller" userId="176a276c-7036-4f18-a84b-46144b85d908" providerId="ADAL" clId="{84FE6224-FDF0-9543-9883-812A95BBBB4D}"/>
    <pc:docChg chg="modSld">
      <pc:chgData name="Natalie Fuller" userId="176a276c-7036-4f18-a84b-46144b85d908" providerId="ADAL" clId="{84FE6224-FDF0-9543-9883-812A95BBBB4D}" dt="2022-10-26T19:57:00.596" v="152" actId="962"/>
      <pc:docMkLst>
        <pc:docMk/>
      </pc:docMkLst>
      <pc:sldChg chg="modSp">
        <pc:chgData name="Natalie Fuller" userId="176a276c-7036-4f18-a84b-46144b85d908" providerId="ADAL" clId="{84FE6224-FDF0-9543-9883-812A95BBBB4D}" dt="2022-10-26T19:56:28.082" v="54" actId="962"/>
        <pc:sldMkLst>
          <pc:docMk/>
          <pc:sldMk cId="757822157" sldId="257"/>
        </pc:sldMkLst>
        <pc:picChg chg="mod">
          <ac:chgData name="Natalie Fuller" userId="176a276c-7036-4f18-a84b-46144b85d908" providerId="ADAL" clId="{84FE6224-FDF0-9543-9883-812A95BBBB4D}" dt="2022-10-26T19:56:28.082" v="54" actId="962"/>
          <ac:picMkLst>
            <pc:docMk/>
            <pc:sldMk cId="757822157" sldId="257"/>
            <ac:picMk id="4" creationId="{53EDBF8A-0F92-4D62-C681-83A314DC64D5}"/>
          </ac:picMkLst>
        </pc:picChg>
      </pc:sldChg>
      <pc:sldChg chg="modSp">
        <pc:chgData name="Natalie Fuller" userId="176a276c-7036-4f18-a84b-46144b85d908" providerId="ADAL" clId="{84FE6224-FDF0-9543-9883-812A95BBBB4D}" dt="2022-10-26T19:56:54.504" v="132" actId="962"/>
        <pc:sldMkLst>
          <pc:docMk/>
          <pc:sldMk cId="3272227349" sldId="259"/>
        </pc:sldMkLst>
        <pc:picChg chg="mod">
          <ac:chgData name="Natalie Fuller" userId="176a276c-7036-4f18-a84b-46144b85d908" providerId="ADAL" clId="{84FE6224-FDF0-9543-9883-812A95BBBB4D}" dt="2022-10-26T19:56:54.504" v="132" actId="962"/>
          <ac:picMkLst>
            <pc:docMk/>
            <pc:sldMk cId="3272227349" sldId="259"/>
            <ac:picMk id="5" creationId="{466F5791-9F17-8ED6-EEE5-07F410372D5E}"/>
          </ac:picMkLst>
        </pc:picChg>
      </pc:sldChg>
      <pc:sldChg chg="modSp">
        <pc:chgData name="Natalie Fuller" userId="176a276c-7036-4f18-a84b-46144b85d908" providerId="ADAL" clId="{84FE6224-FDF0-9543-9883-812A95BBBB4D}" dt="2022-10-26T19:57:00.596" v="152" actId="962"/>
        <pc:sldMkLst>
          <pc:docMk/>
          <pc:sldMk cId="3758717877" sldId="260"/>
        </pc:sldMkLst>
        <pc:picChg chg="mod">
          <ac:chgData name="Natalie Fuller" userId="176a276c-7036-4f18-a84b-46144b85d908" providerId="ADAL" clId="{84FE6224-FDF0-9543-9883-812A95BBBB4D}" dt="2022-10-26T19:57:00.596" v="152" actId="962"/>
          <ac:picMkLst>
            <pc:docMk/>
            <pc:sldMk cId="3758717877" sldId="260"/>
            <ac:picMk id="5" creationId="{9C7D5A5A-D82B-5E8F-394E-F0163E19CCCE}"/>
          </ac:picMkLst>
        </pc:picChg>
      </pc:sldChg>
      <pc:sldChg chg="delSp modSp mod">
        <pc:chgData name="Natalie Fuller" userId="176a276c-7036-4f18-a84b-46144b85d908" providerId="ADAL" clId="{84FE6224-FDF0-9543-9883-812A95BBBB4D}" dt="2022-10-26T19:56:46.016" v="112" actId="962"/>
        <pc:sldMkLst>
          <pc:docMk/>
          <pc:sldMk cId="1294188587" sldId="261"/>
        </pc:sldMkLst>
        <pc:spChg chg="del">
          <ac:chgData name="Natalie Fuller" userId="176a276c-7036-4f18-a84b-46144b85d908" providerId="ADAL" clId="{84FE6224-FDF0-9543-9883-812A95BBBB4D}" dt="2022-10-26T19:55:42.440" v="0" actId="478"/>
          <ac:spMkLst>
            <pc:docMk/>
            <pc:sldMk cId="1294188587" sldId="261"/>
            <ac:spMk id="2" creationId="{6487ED15-7A78-4026-9AB9-09A98D355C1A}"/>
          </ac:spMkLst>
        </pc:spChg>
        <pc:spChg chg="del">
          <ac:chgData name="Natalie Fuller" userId="176a276c-7036-4f18-a84b-46144b85d908" providerId="ADAL" clId="{84FE6224-FDF0-9543-9883-812A95BBBB4D}" dt="2022-10-26T19:55:58.113" v="3" actId="478"/>
          <ac:spMkLst>
            <pc:docMk/>
            <pc:sldMk cId="1294188587" sldId="261"/>
            <ac:spMk id="3" creationId="{ABF76910-6B8E-4D77-AA56-701B54C17FDD}"/>
          </ac:spMkLst>
        </pc:spChg>
        <pc:spChg chg="mod">
          <ac:chgData name="Natalie Fuller" userId="176a276c-7036-4f18-a84b-46144b85d908" providerId="ADAL" clId="{84FE6224-FDF0-9543-9883-812A95BBBB4D}" dt="2022-10-26T19:55:53.185" v="2" actId="13244"/>
          <ac:spMkLst>
            <pc:docMk/>
            <pc:sldMk cId="1294188587" sldId="261"/>
            <ac:spMk id="8" creationId="{746CF774-6396-4B6B-9FCC-A92CA9FC34C5}"/>
          </ac:spMkLst>
        </pc:spChg>
        <pc:picChg chg="mod">
          <ac:chgData name="Natalie Fuller" userId="176a276c-7036-4f18-a84b-46144b85d908" providerId="ADAL" clId="{84FE6224-FDF0-9543-9883-812A95BBBB4D}" dt="2022-10-26T19:56:46.016" v="112" actId="962"/>
          <ac:picMkLst>
            <pc:docMk/>
            <pc:sldMk cId="1294188587" sldId="261"/>
            <ac:picMk id="5" creationId="{A18E6BFD-758A-4B2B-B37F-B6866B418871}"/>
          </ac:picMkLst>
        </pc:picChg>
      </pc:sldChg>
      <pc:sldChg chg="modSp">
        <pc:chgData name="Natalie Fuller" userId="176a276c-7036-4f18-a84b-46144b85d908" providerId="ADAL" clId="{84FE6224-FDF0-9543-9883-812A95BBBB4D}" dt="2022-10-26T19:56:39.143" v="90" actId="962"/>
        <pc:sldMkLst>
          <pc:docMk/>
          <pc:sldMk cId="798291772" sldId="262"/>
        </pc:sldMkLst>
        <pc:spChg chg="mod">
          <ac:chgData name="Natalie Fuller" userId="176a276c-7036-4f18-a84b-46144b85d908" providerId="ADAL" clId="{84FE6224-FDF0-9543-9883-812A95BBBB4D}" dt="2022-10-26T19:56:09.364" v="6" actId="20577"/>
          <ac:spMkLst>
            <pc:docMk/>
            <pc:sldMk cId="798291772" sldId="262"/>
            <ac:spMk id="2" creationId="{62204B96-7A71-43AD-A1CE-1B35714C030F}"/>
          </ac:spMkLst>
        </pc:spChg>
        <pc:picChg chg="mod">
          <ac:chgData name="Natalie Fuller" userId="176a276c-7036-4f18-a84b-46144b85d908" providerId="ADAL" clId="{84FE6224-FDF0-9543-9883-812A95BBBB4D}" dt="2022-10-26T19:56:39.143" v="90" actId="962"/>
          <ac:picMkLst>
            <pc:docMk/>
            <pc:sldMk cId="798291772" sldId="262"/>
            <ac:picMk id="4" creationId="{53EDBF8A-0F92-4D62-C681-83A314DC64D5}"/>
          </ac:picMkLst>
        </pc:picChg>
      </pc:sldChg>
    </pc:docChg>
  </pc:docChgLst>
</pc:chgInfo>
</file>

<file path=ppt/comments/modernComment_105_4D23C02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2464A43-5632-4BE1-83B4-C81CD51EA998}" authorId="{0ECD0453-9F4D-B85C-A10D-853124849E08}" status="resolved" created="2022-07-19T18:27:48.035" complete="100000">
    <pc:sldMkLst xmlns:pc="http://schemas.microsoft.com/office/powerpoint/2013/main/command">
      <pc:docMk/>
      <pc:sldMk cId="1294188587" sldId="261"/>
    </pc:sldMkLst>
    <p188:txBody>
      <a:bodyPr/>
      <a:lstStyle/>
      <a:p>
        <a:r>
          <a:rPr lang="en-US"/>
          <a:t>Can we review the 3Rs earlier in this module? 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4AE3-8F04-42DD-BF44-91BA44451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98EAC-2E1E-4668-8D24-220509E3E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178B3-CBB3-4B10-9029-E2B5ECAA1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2E6C7-2CB2-4674-9F6D-98974998F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99CBE-5DEE-48A5-998E-AE4CE5A53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2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F19D7-57F4-4DFF-9533-CA96E2ED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CB2C-AE7B-487E-8335-231743A05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3C98-3203-408D-AE49-B9680140C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D4C93-5851-45BF-92F3-41F48604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E4068-4155-44CD-B06E-DFABA3FF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4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DB719-6F29-4103-9257-AFDAFDA1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868BC-C527-4676-B43C-F05DBE1DA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5DE50-8080-4ADC-80FF-B4ADAF4FF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2C7B2-877E-4FF1-AA08-FF1A963B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637-738E-4536-840E-D3ACE741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7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6D49B-F23B-48E1-972E-505C5F63B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A1003-3E6B-4F10-85EA-105D05AD5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C288F-7AB3-4546-AE16-FB1AC598F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9DD6C-F3A5-4863-A41A-B4E6EBF1D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F96E1-9005-4F92-AD9C-45B8F96B4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1E8FF-F23E-4ACC-BDBF-744F6322A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38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3D4A5-895B-40B1-B53F-000146EE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C1E62-6C25-42D9-85A2-1AECD6218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7DBBA-E5C0-4C23-AD9D-1CC2ECDE1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DC854E-5F4A-42E5-A0D0-143B47333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3FF549-89E2-4C12-94FE-C162DF798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037854-6B5B-469F-86FB-F1B5060B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291223-4ED9-454E-BEA5-0C352879A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B108FA-FBCD-4415-8751-867E4AE5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6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FB922-FB50-489E-86CA-AB61BCBB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02F5ED-9A49-49F6-981C-BDC2EA47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D730F-8EA7-4295-8699-96297C52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D95BB7-BF2F-4416-8C27-E50EA349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68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29991-226C-48D7-B8C9-26907D90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613397-B4DB-439E-816D-E2A5A7F5D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99AEA-5E3A-45A1-8D73-8643BB255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7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FDD0-79C3-45F5-B871-900D1A736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D1E1-481F-4087-B69E-3D140F269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0F99F-8FD5-4B9E-AC3E-F8E06270D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DED23B-C0B7-4F57-A3D7-F0F2F1EF1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42779-C2C1-4337-B419-C5554CBA5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8E995-D55A-4378-B98C-2BD88BBC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9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49EF-4AD7-4BF3-B3EF-2FDC6340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A23DF0-669C-411B-A64B-C4C8F5D04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F1EC6-F1E2-4FF2-AAE8-1824D5AC5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F16B5-817B-4640-9894-E32EAAF0F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B500C-6E1B-4611-8073-5A950553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BAC5C-F03D-4921-98DB-75048136C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7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4192-7B3D-45D2-B2C1-F47738AC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73C0A-3F08-49DF-BB95-9A3A5EBE7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CEBE3-6009-4D6A-B39D-2443C879A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E2886-72BF-4967-AD02-56ADAE806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31C5F-1FB5-4416-8D78-209B32FD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05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36FC4C-9012-4E61-94BA-2FC8842E5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640555-E76C-4A1A-8AB6-70CE28144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A7D69-CA55-4774-AC6F-4665D14CB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63AD4-2BE9-40A6-94E9-B6B07F66D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1C216-2119-49B5-861A-8F7E4700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5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BDBCDB-7B32-441D-8845-CCA515A2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DA743-7F67-4839-A1FB-17F47386F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C0252-0255-4F2A-88D4-CDA49A3B6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FCFFA-BD87-41F9-A183-400A607E447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A0C4C-70B9-45F5-8CC1-C966B18DB4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EFDC-0E11-4DE2-A8F2-0571007A1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B5C85-C083-46E4-8DAE-86DBEB48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2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microsoft.com/office/2018/10/relationships/comments" Target="../comments/modernComment_105_4D23C02B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rogs on landscape">
            <a:extLst>
              <a:ext uri="{FF2B5EF4-FFF2-40B4-BE49-F238E27FC236}">
                <a16:creationId xmlns:a16="http://schemas.microsoft.com/office/drawing/2014/main" id="{53EDBF8A-0F92-4D62-C681-83A314DC64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3" b="27814"/>
          <a:stretch/>
        </p:blipFill>
        <p:spPr bwMode="auto">
          <a:xfrm>
            <a:off x="3618689" y="0"/>
            <a:ext cx="8573312" cy="685799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204B96-7A71-43AD-A1CE-1B35714C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897" y="565401"/>
            <a:ext cx="5611930" cy="18999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77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B5D47-26CF-4BF4-91BC-24DD69500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525" y="2028105"/>
            <a:ext cx="4479414" cy="406183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Look back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the graph on the African clawed frog activity sheet you completed earlier.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Based on the video you just watched, were your predictions about changes in biodiversity with the rise of Chytrid accurate?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782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rogs on landscape">
            <a:extLst>
              <a:ext uri="{FF2B5EF4-FFF2-40B4-BE49-F238E27FC236}">
                <a16:creationId xmlns:a16="http://schemas.microsoft.com/office/drawing/2014/main" id="{53EDBF8A-0F92-4D62-C681-83A314DC64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1" b="27814"/>
          <a:stretch/>
        </p:blipFill>
        <p:spPr bwMode="auto">
          <a:xfrm flipH="1">
            <a:off x="0" y="0"/>
            <a:ext cx="8842792" cy="6857990"/>
          </a:xfrm>
          <a:prstGeom prst="rect">
            <a:avLst/>
          </a:prstGeom>
          <a:noFill/>
        </p:spPr>
      </p:pic>
      <p:sp>
        <p:nvSpPr>
          <p:cNvPr id="21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204B96-7A71-43AD-A1CE-1B35714C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407" y="518781"/>
            <a:ext cx="5646769" cy="189991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77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B5D47-26CF-4BF4-91BC-24DD69500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968" y="2303619"/>
            <a:ext cx="4723645" cy="3742762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did scientists suggest was the best way to control the Chytrid outbreak?</a:t>
            </a:r>
          </a:p>
          <a:p>
            <a:pPr marL="0" indent="0">
              <a:buNone/>
            </a:pP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Think back to the 3Rs: Which “R” do you think this management plan best represents?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829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ing pig">
            <a:extLst>
              <a:ext uri="{FF2B5EF4-FFF2-40B4-BE49-F238E27FC236}">
                <a16:creationId xmlns:a16="http://schemas.microsoft.com/office/drawing/2014/main" id="{A18E6BFD-758A-4B2B-B37F-B6866B4188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46CF774-6396-4B6B-9FCC-A92CA9FC34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8660" y="3136612"/>
            <a:ext cx="426388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3Rs Reviewed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70283B-1B15-4AB9-9928-31135AB7F5CF}"/>
              </a:ext>
            </a:extLst>
          </p:cNvPr>
          <p:cNvSpPr txBox="1"/>
          <p:nvPr/>
        </p:nvSpPr>
        <p:spPr>
          <a:xfrm>
            <a:off x="6333854" y="368121"/>
            <a:ext cx="5712372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substitution of animals that can feel distress with models incapable of feeling anything.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a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decrease in the number of animals in an experiment that can experience distress.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Refinement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reduction or elimination of distress that laboratory animals experience during research.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1885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een frog">
            <a:extLst>
              <a:ext uri="{FF2B5EF4-FFF2-40B4-BE49-F238E27FC236}">
                <a16:creationId xmlns:a16="http://schemas.microsoft.com/office/drawing/2014/main" id="{466F5791-9F17-8ED6-EEE5-07F410372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E7868C-4337-40AE-9ADD-305430D81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2142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5D391-A14E-491A-AA35-CAC7D6BF7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4249"/>
            <a:ext cx="10515600" cy="33337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reducing the number of amphibians trafficked worldwide, scientists hope to curtail the spread of Chytrid to wild populations that have not yet been affected.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you think of how any of the other Rs might be implemented to stop the spread of Chytrid?</a:t>
            </a:r>
          </a:p>
        </p:txBody>
      </p:sp>
    </p:spTree>
    <p:extLst>
      <p:ext uri="{BB962C8B-B14F-4D97-AF65-F5344CB8AC3E}">
        <p14:creationId xmlns:p14="http://schemas.microsoft.com/office/powerpoint/2010/main" val="327222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een frog">
            <a:extLst>
              <a:ext uri="{FF2B5EF4-FFF2-40B4-BE49-F238E27FC236}">
                <a16:creationId xmlns:a16="http://schemas.microsoft.com/office/drawing/2014/main" id="{9C7D5A5A-D82B-5E8F-394E-F0163E19C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BB0351-1222-4E39-9697-61DBA3ACA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365125"/>
            <a:ext cx="10810875" cy="306387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271AC-0CE1-4426-8D40-774F0571C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9025"/>
            <a:ext cx="10515600" cy="2547938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 replacing the use of African clawed frogs and other carriers of  </a:t>
            </a:r>
            <a:r>
              <a:rPr lang="en-US" b="0" i="1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Batrachochytrium </a:t>
            </a:r>
            <a:r>
              <a:rPr lang="en-US" b="0" i="1" dirty="0" err="1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dendrobatidis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non-animal testing methods, scientists can ensure that no more individuals will escape into the wild and establish invasive populations.</a:t>
            </a:r>
          </a:p>
        </p:txBody>
      </p:sp>
    </p:spTree>
    <p:extLst>
      <p:ext uri="{BB962C8B-B14F-4D97-AF65-F5344CB8AC3E}">
        <p14:creationId xmlns:p14="http://schemas.microsoft.com/office/powerpoint/2010/main" val="375871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212</Words>
  <Application>Microsoft Macintosh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Discussion Questions</vt:lpstr>
      <vt:lpstr>Discussion Questions </vt:lpstr>
      <vt:lpstr>The 3Rs Reviewed</vt:lpstr>
      <vt:lpstr>Reduction</vt:lpstr>
      <vt:lpstr>Replacement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Discussion Questions</dc:title>
  <dc:creator>Anna Madsen</dc:creator>
  <cp:lastModifiedBy>Natalie Fuller</cp:lastModifiedBy>
  <cp:revision>11</cp:revision>
  <dcterms:created xsi:type="dcterms:W3CDTF">2022-04-22T05:37:50Z</dcterms:created>
  <dcterms:modified xsi:type="dcterms:W3CDTF">2022-10-26T19:57:04Z</dcterms:modified>
</cp:coreProperties>
</file>