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2" r:id="rId6"/>
    <p:sldId id="261" r:id="rId7"/>
    <p:sldId id="263" r:id="rId8"/>
    <p:sldId id="266" r:id="rId9"/>
    <p:sldId id="264" r:id="rId10"/>
    <p:sldId id="267" r:id="rId11"/>
    <p:sldId id="268" r:id="rId12"/>
    <p:sldId id="269" r:id="rId13"/>
    <p:sldId id="270" r:id="rId14"/>
    <p:sldId id="273" r:id="rId15"/>
    <p:sldId id="274" r:id="rId16"/>
    <p:sldId id="271" r:id="rId17"/>
    <p:sldId id="272" r:id="rId18"/>
    <p:sldId id="25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05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6F96AE-5C2A-A14E-B9F0-4D8596B456DA}" v="63" dt="2022-12-02T16:56:47.8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64" autoAdjust="0"/>
    <p:restoredTop sz="94660"/>
  </p:normalViewPr>
  <p:slideViewPr>
    <p:cSldViewPr snapToGrid="0">
      <p:cViewPr varScale="1">
        <p:scale>
          <a:sx n="140" d="100"/>
          <a:sy n="140" d="100"/>
        </p:scale>
        <p:origin x="232" y="7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lie Fuller" userId="176a276c-7036-4f18-a84b-46144b85d908" providerId="ADAL" clId="{296F96AE-5C2A-A14E-B9F0-4D8596B456DA}"/>
    <pc:docChg chg="custSel modSld">
      <pc:chgData name="Natalie Fuller" userId="176a276c-7036-4f18-a84b-46144b85d908" providerId="ADAL" clId="{296F96AE-5C2A-A14E-B9F0-4D8596B456DA}" dt="2022-12-02T17:01:53.642" v="120" actId="478"/>
      <pc:docMkLst>
        <pc:docMk/>
      </pc:docMkLst>
      <pc:sldChg chg="modSp mod">
        <pc:chgData name="Natalie Fuller" userId="176a276c-7036-4f18-a84b-46144b85d908" providerId="ADAL" clId="{296F96AE-5C2A-A14E-B9F0-4D8596B456DA}" dt="2022-12-02T17:01:35.159" v="117" actId="962"/>
        <pc:sldMkLst>
          <pc:docMk/>
          <pc:sldMk cId="3629942218" sldId="258"/>
        </pc:sldMkLst>
        <pc:picChg chg="mod">
          <ac:chgData name="Natalie Fuller" userId="176a276c-7036-4f18-a84b-46144b85d908" providerId="ADAL" clId="{296F96AE-5C2A-A14E-B9F0-4D8596B456DA}" dt="2022-12-02T17:01:35.159" v="117" actId="962"/>
          <ac:picMkLst>
            <pc:docMk/>
            <pc:sldMk cId="3629942218" sldId="258"/>
            <ac:picMk id="5" creationId="{D9F7CBAF-A8AF-E643-AD99-B5CF7494D846}"/>
          </ac:picMkLst>
        </pc:picChg>
      </pc:sldChg>
      <pc:sldChg chg="addSp delSp modSp mod">
        <pc:chgData name="Natalie Fuller" userId="176a276c-7036-4f18-a84b-46144b85d908" providerId="ADAL" clId="{296F96AE-5C2A-A14E-B9F0-4D8596B456DA}" dt="2022-12-02T16:59:02.341" v="79" actId="13244"/>
        <pc:sldMkLst>
          <pc:docMk/>
          <pc:sldMk cId="3196103090" sldId="259"/>
        </pc:sldMkLst>
        <pc:picChg chg="add del mod">
          <ac:chgData name="Natalie Fuller" userId="176a276c-7036-4f18-a84b-46144b85d908" providerId="ADAL" clId="{296F96AE-5C2A-A14E-B9F0-4D8596B456DA}" dt="2022-12-02T16:49:49.474" v="6" actId="478"/>
          <ac:picMkLst>
            <pc:docMk/>
            <pc:sldMk cId="3196103090" sldId="259"/>
            <ac:picMk id="6" creationId="{433819CF-5B5B-63DF-FF46-D6720A3128D4}"/>
          </ac:picMkLst>
        </pc:picChg>
        <pc:picChg chg="add mod">
          <ac:chgData name="Natalie Fuller" userId="176a276c-7036-4f18-a84b-46144b85d908" providerId="ADAL" clId="{296F96AE-5C2A-A14E-B9F0-4D8596B456DA}" dt="2022-12-02T16:55:45.506" v="62" actId="1076"/>
          <ac:picMkLst>
            <pc:docMk/>
            <pc:sldMk cId="3196103090" sldId="259"/>
            <ac:picMk id="8" creationId="{AB1C0A91-08F9-2D9E-B0E6-FB9A6B3C1D06}"/>
          </ac:picMkLst>
        </pc:picChg>
        <pc:picChg chg="add mod">
          <ac:chgData name="Natalie Fuller" userId="176a276c-7036-4f18-a84b-46144b85d908" providerId="ADAL" clId="{296F96AE-5C2A-A14E-B9F0-4D8596B456DA}" dt="2022-12-02T16:53:52.022" v="46" actId="1076"/>
          <ac:picMkLst>
            <pc:docMk/>
            <pc:sldMk cId="3196103090" sldId="259"/>
            <ac:picMk id="10" creationId="{6E9C995C-AB39-C196-0141-6E82E2F96F8B}"/>
          </ac:picMkLst>
        </pc:picChg>
        <pc:picChg chg="add mod">
          <ac:chgData name="Natalie Fuller" userId="176a276c-7036-4f18-a84b-46144b85d908" providerId="ADAL" clId="{296F96AE-5C2A-A14E-B9F0-4D8596B456DA}" dt="2022-12-02T16:54:03.588" v="51" actId="1076"/>
          <ac:picMkLst>
            <pc:docMk/>
            <pc:sldMk cId="3196103090" sldId="259"/>
            <ac:picMk id="12" creationId="{C168D65B-746C-12D0-3BF2-A99FC7D3D32F}"/>
          </ac:picMkLst>
        </pc:picChg>
        <pc:picChg chg="add mod">
          <ac:chgData name="Natalie Fuller" userId="176a276c-7036-4f18-a84b-46144b85d908" providerId="ADAL" clId="{296F96AE-5C2A-A14E-B9F0-4D8596B456DA}" dt="2022-12-02T16:54:34.372" v="56" actId="1076"/>
          <ac:picMkLst>
            <pc:docMk/>
            <pc:sldMk cId="3196103090" sldId="259"/>
            <ac:picMk id="14" creationId="{0E1118CC-F050-E6CE-44B6-8B831A2545D1}"/>
          </ac:picMkLst>
        </pc:picChg>
        <pc:picChg chg="add mod ord">
          <ac:chgData name="Natalie Fuller" userId="176a276c-7036-4f18-a84b-46144b85d908" providerId="ADAL" clId="{296F96AE-5C2A-A14E-B9F0-4D8596B456DA}" dt="2022-12-02T16:59:02.341" v="79" actId="13244"/>
          <ac:picMkLst>
            <pc:docMk/>
            <pc:sldMk cId="3196103090" sldId="259"/>
            <ac:picMk id="16" creationId="{E9F98CBA-B992-3B0A-6D63-CEAE0C7363AD}"/>
          </ac:picMkLst>
        </pc:picChg>
        <pc:picChg chg="add mod">
          <ac:chgData name="Natalie Fuller" userId="176a276c-7036-4f18-a84b-46144b85d908" providerId="ADAL" clId="{296F96AE-5C2A-A14E-B9F0-4D8596B456DA}" dt="2022-12-02T16:55:03.772" v="60" actId="1076"/>
          <ac:picMkLst>
            <pc:docMk/>
            <pc:sldMk cId="3196103090" sldId="259"/>
            <ac:picMk id="18" creationId="{CA0EAE50-2FD0-AFF4-AE7A-8CDCCB339052}"/>
          </ac:picMkLst>
        </pc:picChg>
      </pc:sldChg>
      <pc:sldChg chg="modSp mod">
        <pc:chgData name="Natalie Fuller" userId="176a276c-7036-4f18-a84b-46144b85d908" providerId="ADAL" clId="{296F96AE-5C2A-A14E-B9F0-4D8596B456DA}" dt="2022-12-02T17:00:19.272" v="99" actId="962"/>
        <pc:sldMkLst>
          <pc:docMk/>
          <pc:sldMk cId="1785031390" sldId="263"/>
        </pc:sldMkLst>
        <pc:picChg chg="mod">
          <ac:chgData name="Natalie Fuller" userId="176a276c-7036-4f18-a84b-46144b85d908" providerId="ADAL" clId="{296F96AE-5C2A-A14E-B9F0-4D8596B456DA}" dt="2022-12-02T17:00:19.272" v="99" actId="962"/>
          <ac:picMkLst>
            <pc:docMk/>
            <pc:sldMk cId="1785031390" sldId="263"/>
            <ac:picMk id="4" creationId="{8AB2D99F-DD33-20C1-0781-1B1F5213B5DB}"/>
          </ac:picMkLst>
        </pc:picChg>
      </pc:sldChg>
      <pc:sldChg chg="modSp mod">
        <pc:chgData name="Natalie Fuller" userId="176a276c-7036-4f18-a84b-46144b85d908" providerId="ADAL" clId="{296F96AE-5C2A-A14E-B9F0-4D8596B456DA}" dt="2022-12-02T17:00:31.056" v="101" actId="962"/>
        <pc:sldMkLst>
          <pc:docMk/>
          <pc:sldMk cId="1250249387" sldId="264"/>
        </pc:sldMkLst>
        <pc:picChg chg="mod">
          <ac:chgData name="Natalie Fuller" userId="176a276c-7036-4f18-a84b-46144b85d908" providerId="ADAL" clId="{296F96AE-5C2A-A14E-B9F0-4D8596B456DA}" dt="2022-12-02T17:00:31.056" v="101" actId="962"/>
          <ac:picMkLst>
            <pc:docMk/>
            <pc:sldMk cId="1250249387" sldId="264"/>
            <ac:picMk id="5" creationId="{A76A1788-F47C-EAD8-CE06-DE058E683396}"/>
          </ac:picMkLst>
        </pc:picChg>
      </pc:sldChg>
      <pc:sldChg chg="modSp mod">
        <pc:chgData name="Natalie Fuller" userId="176a276c-7036-4f18-a84b-46144b85d908" providerId="ADAL" clId="{296F96AE-5C2A-A14E-B9F0-4D8596B456DA}" dt="2022-12-02T17:00:23.740" v="100" actId="962"/>
        <pc:sldMkLst>
          <pc:docMk/>
          <pc:sldMk cId="3795468342" sldId="266"/>
        </pc:sldMkLst>
        <pc:spChg chg="mod">
          <ac:chgData name="Natalie Fuller" userId="176a276c-7036-4f18-a84b-46144b85d908" providerId="ADAL" clId="{296F96AE-5C2A-A14E-B9F0-4D8596B456DA}" dt="2022-12-02T16:59:48.314" v="81" actId="20577"/>
          <ac:spMkLst>
            <pc:docMk/>
            <pc:sldMk cId="3795468342" sldId="266"/>
            <ac:spMk id="2" creationId="{56FCB1EF-D2A3-A0C9-E56E-6C310EB5FB3F}"/>
          </ac:spMkLst>
        </pc:spChg>
        <pc:picChg chg="mod">
          <ac:chgData name="Natalie Fuller" userId="176a276c-7036-4f18-a84b-46144b85d908" providerId="ADAL" clId="{296F96AE-5C2A-A14E-B9F0-4D8596B456DA}" dt="2022-12-02T17:00:23.740" v="100" actId="962"/>
          <ac:picMkLst>
            <pc:docMk/>
            <pc:sldMk cId="3795468342" sldId="266"/>
            <ac:picMk id="5" creationId="{10E0837F-1C38-3F7D-464C-C0CCBE43AF98}"/>
          </ac:picMkLst>
        </pc:picChg>
      </pc:sldChg>
      <pc:sldChg chg="addSp modSp mod">
        <pc:chgData name="Natalie Fuller" userId="176a276c-7036-4f18-a84b-46144b85d908" providerId="ADAL" clId="{296F96AE-5C2A-A14E-B9F0-4D8596B456DA}" dt="2022-12-02T16:59:24.623" v="80" actId="962"/>
        <pc:sldMkLst>
          <pc:docMk/>
          <pc:sldMk cId="528999587" sldId="267"/>
        </pc:sldMkLst>
        <pc:picChg chg="add mod modCrop">
          <ac:chgData name="Natalie Fuller" userId="176a276c-7036-4f18-a84b-46144b85d908" providerId="ADAL" clId="{296F96AE-5C2A-A14E-B9F0-4D8596B456DA}" dt="2022-12-02T16:59:24.623" v="80" actId="962"/>
          <ac:picMkLst>
            <pc:docMk/>
            <pc:sldMk cId="528999587" sldId="267"/>
            <ac:picMk id="7" creationId="{DE8779E5-3B50-2323-FE22-6C8877A92E2D}"/>
          </ac:picMkLst>
        </pc:picChg>
      </pc:sldChg>
      <pc:sldChg chg="modSp mod">
        <pc:chgData name="Natalie Fuller" userId="176a276c-7036-4f18-a84b-46144b85d908" providerId="ADAL" clId="{296F96AE-5C2A-A14E-B9F0-4D8596B456DA}" dt="2022-12-02T16:59:53.647" v="82" actId="20577"/>
        <pc:sldMkLst>
          <pc:docMk/>
          <pc:sldMk cId="1396135357" sldId="269"/>
        </pc:sldMkLst>
        <pc:spChg chg="mod">
          <ac:chgData name="Natalie Fuller" userId="176a276c-7036-4f18-a84b-46144b85d908" providerId="ADAL" clId="{296F96AE-5C2A-A14E-B9F0-4D8596B456DA}" dt="2022-12-02T16:59:53.647" v="82" actId="20577"/>
          <ac:spMkLst>
            <pc:docMk/>
            <pc:sldMk cId="1396135357" sldId="269"/>
            <ac:spMk id="2" creationId="{528A12E8-7B0B-5638-76DB-BDDE3D7AEE3E}"/>
          </ac:spMkLst>
        </pc:spChg>
      </pc:sldChg>
      <pc:sldChg chg="modSp mod">
        <pc:chgData name="Natalie Fuller" userId="176a276c-7036-4f18-a84b-46144b85d908" providerId="ADAL" clId="{296F96AE-5C2A-A14E-B9F0-4D8596B456DA}" dt="2022-12-02T17:00:50.354" v="103" actId="962"/>
        <pc:sldMkLst>
          <pc:docMk/>
          <pc:sldMk cId="2667454583" sldId="270"/>
        </pc:sldMkLst>
        <pc:spChg chg="mod">
          <ac:chgData name="Natalie Fuller" userId="176a276c-7036-4f18-a84b-46144b85d908" providerId="ADAL" clId="{296F96AE-5C2A-A14E-B9F0-4D8596B456DA}" dt="2022-12-02T16:59:58.758" v="84" actId="20577"/>
          <ac:spMkLst>
            <pc:docMk/>
            <pc:sldMk cId="2667454583" sldId="270"/>
            <ac:spMk id="2" creationId="{528A12E8-7B0B-5638-76DB-BDDE3D7AEE3E}"/>
          </ac:spMkLst>
        </pc:spChg>
        <pc:spChg chg="mod">
          <ac:chgData name="Natalie Fuller" userId="176a276c-7036-4f18-a84b-46144b85d908" providerId="ADAL" clId="{296F96AE-5C2A-A14E-B9F0-4D8596B456DA}" dt="2022-12-02T17:00:44.641" v="102" actId="962"/>
          <ac:spMkLst>
            <pc:docMk/>
            <pc:sldMk cId="2667454583" sldId="270"/>
            <ac:spMk id="5" creationId="{04C20AEA-E510-F795-7F09-E6848FC5CF64}"/>
          </ac:spMkLst>
        </pc:spChg>
        <pc:spChg chg="mod">
          <ac:chgData name="Natalie Fuller" userId="176a276c-7036-4f18-a84b-46144b85d908" providerId="ADAL" clId="{296F96AE-5C2A-A14E-B9F0-4D8596B456DA}" dt="2022-12-02T17:00:50.354" v="103" actId="962"/>
          <ac:spMkLst>
            <pc:docMk/>
            <pc:sldMk cId="2667454583" sldId="270"/>
            <ac:spMk id="6" creationId="{01BB4AD5-2812-D706-D5F6-FDE31E635870}"/>
          </ac:spMkLst>
        </pc:spChg>
      </pc:sldChg>
      <pc:sldChg chg="addSp delSp modSp mod">
        <pc:chgData name="Natalie Fuller" userId="176a276c-7036-4f18-a84b-46144b85d908" providerId="ADAL" clId="{296F96AE-5C2A-A14E-B9F0-4D8596B456DA}" dt="2022-12-02T17:01:50.493" v="119" actId="478"/>
        <pc:sldMkLst>
          <pc:docMk/>
          <pc:sldMk cId="729004028" sldId="271"/>
        </pc:sldMkLst>
        <pc:spChg chg="mod">
          <ac:chgData name="Natalie Fuller" userId="176a276c-7036-4f18-a84b-46144b85d908" providerId="ADAL" clId="{296F96AE-5C2A-A14E-B9F0-4D8596B456DA}" dt="2022-12-02T17:00:09.661" v="93" actId="20577"/>
          <ac:spMkLst>
            <pc:docMk/>
            <pc:sldMk cId="729004028" sldId="271"/>
            <ac:spMk id="2" creationId="{528A12E8-7B0B-5638-76DB-BDDE3D7AEE3E}"/>
          </ac:spMkLst>
        </pc:spChg>
        <pc:spChg chg="del">
          <ac:chgData name="Natalie Fuller" userId="176a276c-7036-4f18-a84b-46144b85d908" providerId="ADAL" clId="{296F96AE-5C2A-A14E-B9F0-4D8596B456DA}" dt="2022-12-02T17:01:20.068" v="111" actId="478"/>
          <ac:spMkLst>
            <pc:docMk/>
            <pc:sldMk cId="729004028" sldId="271"/>
            <ac:spMk id="3" creationId="{70EF318D-BEE4-6F8F-155D-CA0119CE7CEA}"/>
          </ac:spMkLst>
        </pc:spChg>
        <pc:spChg chg="del">
          <ac:chgData name="Natalie Fuller" userId="176a276c-7036-4f18-a84b-46144b85d908" providerId="ADAL" clId="{296F96AE-5C2A-A14E-B9F0-4D8596B456DA}" dt="2022-12-02T17:01:22.771" v="112" actId="478"/>
          <ac:spMkLst>
            <pc:docMk/>
            <pc:sldMk cId="729004028" sldId="271"/>
            <ac:spMk id="5" creationId="{04C20AEA-E510-F795-7F09-E6848FC5CF64}"/>
          </ac:spMkLst>
        </pc:spChg>
        <pc:spChg chg="del">
          <ac:chgData name="Natalie Fuller" userId="176a276c-7036-4f18-a84b-46144b85d908" providerId="ADAL" clId="{296F96AE-5C2A-A14E-B9F0-4D8596B456DA}" dt="2022-12-02T17:01:24.220" v="113" actId="478"/>
          <ac:spMkLst>
            <pc:docMk/>
            <pc:sldMk cId="729004028" sldId="271"/>
            <ac:spMk id="6" creationId="{01BB4AD5-2812-D706-D5F6-FDE31E635870}"/>
          </ac:spMkLst>
        </pc:spChg>
        <pc:spChg chg="add del mod">
          <ac:chgData name="Natalie Fuller" userId="176a276c-7036-4f18-a84b-46144b85d908" providerId="ADAL" clId="{296F96AE-5C2A-A14E-B9F0-4D8596B456DA}" dt="2022-12-02T17:01:50.493" v="119" actId="478"/>
          <ac:spMkLst>
            <pc:docMk/>
            <pc:sldMk cId="729004028" sldId="271"/>
            <ac:spMk id="9" creationId="{2920C67A-D0B4-B524-5B27-09FFCEE26D37}"/>
          </ac:spMkLst>
        </pc:spChg>
      </pc:sldChg>
      <pc:sldChg chg="addSp delSp modSp mod">
        <pc:chgData name="Natalie Fuller" userId="176a276c-7036-4f18-a84b-46144b85d908" providerId="ADAL" clId="{296F96AE-5C2A-A14E-B9F0-4D8596B456DA}" dt="2022-12-02T17:01:53.642" v="120" actId="478"/>
        <pc:sldMkLst>
          <pc:docMk/>
          <pc:sldMk cId="411030726" sldId="272"/>
        </pc:sldMkLst>
        <pc:spChg chg="mod">
          <ac:chgData name="Natalie Fuller" userId="176a276c-7036-4f18-a84b-46144b85d908" providerId="ADAL" clId="{296F96AE-5C2A-A14E-B9F0-4D8596B456DA}" dt="2022-12-02T17:00:13.467" v="98" actId="20577"/>
          <ac:spMkLst>
            <pc:docMk/>
            <pc:sldMk cId="411030726" sldId="272"/>
            <ac:spMk id="2" creationId="{528A12E8-7B0B-5638-76DB-BDDE3D7AEE3E}"/>
          </ac:spMkLst>
        </pc:spChg>
        <pc:spChg chg="del">
          <ac:chgData name="Natalie Fuller" userId="176a276c-7036-4f18-a84b-46144b85d908" providerId="ADAL" clId="{296F96AE-5C2A-A14E-B9F0-4D8596B456DA}" dt="2022-12-02T17:01:25.951" v="114" actId="478"/>
          <ac:spMkLst>
            <pc:docMk/>
            <pc:sldMk cId="411030726" sldId="272"/>
            <ac:spMk id="3" creationId="{70EF318D-BEE4-6F8F-155D-CA0119CE7CEA}"/>
          </ac:spMkLst>
        </pc:spChg>
        <pc:spChg chg="del">
          <ac:chgData name="Natalie Fuller" userId="176a276c-7036-4f18-a84b-46144b85d908" providerId="ADAL" clId="{296F96AE-5C2A-A14E-B9F0-4D8596B456DA}" dt="2022-12-02T17:01:27.568" v="115" actId="478"/>
          <ac:spMkLst>
            <pc:docMk/>
            <pc:sldMk cId="411030726" sldId="272"/>
            <ac:spMk id="5" creationId="{04C20AEA-E510-F795-7F09-E6848FC5CF64}"/>
          </ac:spMkLst>
        </pc:spChg>
        <pc:spChg chg="del">
          <ac:chgData name="Natalie Fuller" userId="176a276c-7036-4f18-a84b-46144b85d908" providerId="ADAL" clId="{296F96AE-5C2A-A14E-B9F0-4D8596B456DA}" dt="2022-12-02T17:01:29.232" v="116" actId="478"/>
          <ac:spMkLst>
            <pc:docMk/>
            <pc:sldMk cId="411030726" sldId="272"/>
            <ac:spMk id="6" creationId="{01BB4AD5-2812-D706-D5F6-FDE31E635870}"/>
          </ac:spMkLst>
        </pc:spChg>
        <pc:spChg chg="add del mod">
          <ac:chgData name="Natalie Fuller" userId="176a276c-7036-4f18-a84b-46144b85d908" providerId="ADAL" clId="{296F96AE-5C2A-A14E-B9F0-4D8596B456DA}" dt="2022-12-02T17:01:53.642" v="120" actId="478"/>
          <ac:spMkLst>
            <pc:docMk/>
            <pc:sldMk cId="411030726" sldId="272"/>
            <ac:spMk id="10" creationId="{F7FDC794-C671-9C2C-AE55-85FC2B443FE2}"/>
          </ac:spMkLst>
        </pc:spChg>
      </pc:sldChg>
      <pc:sldChg chg="delSp modSp mod">
        <pc:chgData name="Natalie Fuller" userId="176a276c-7036-4f18-a84b-46144b85d908" providerId="ADAL" clId="{296F96AE-5C2A-A14E-B9F0-4D8596B456DA}" dt="2022-12-02T17:01:07.407" v="106" actId="478"/>
        <pc:sldMkLst>
          <pc:docMk/>
          <pc:sldMk cId="3997644705" sldId="273"/>
        </pc:sldMkLst>
        <pc:spChg chg="mod">
          <ac:chgData name="Natalie Fuller" userId="176a276c-7036-4f18-a84b-46144b85d908" providerId="ADAL" clId="{296F96AE-5C2A-A14E-B9F0-4D8596B456DA}" dt="2022-12-02T17:00:01.728" v="86" actId="20577"/>
          <ac:spMkLst>
            <pc:docMk/>
            <pc:sldMk cId="3997644705" sldId="273"/>
            <ac:spMk id="2" creationId="{528A12E8-7B0B-5638-76DB-BDDE3D7AEE3E}"/>
          </ac:spMkLst>
        </pc:spChg>
        <pc:spChg chg="mod">
          <ac:chgData name="Natalie Fuller" userId="176a276c-7036-4f18-a84b-46144b85d908" providerId="ADAL" clId="{296F96AE-5C2A-A14E-B9F0-4D8596B456DA}" dt="2022-12-02T17:01:00.974" v="105" actId="1076"/>
          <ac:spMkLst>
            <pc:docMk/>
            <pc:sldMk cId="3997644705" sldId="273"/>
            <ac:spMk id="3" creationId="{70EF318D-BEE4-6F8F-155D-CA0119CE7CEA}"/>
          </ac:spMkLst>
        </pc:spChg>
        <pc:spChg chg="mod">
          <ac:chgData name="Natalie Fuller" userId="176a276c-7036-4f18-a84b-46144b85d908" providerId="ADAL" clId="{296F96AE-5C2A-A14E-B9F0-4D8596B456DA}" dt="2022-12-02T17:00:55.308" v="104" actId="962"/>
          <ac:spMkLst>
            <pc:docMk/>
            <pc:sldMk cId="3997644705" sldId="273"/>
            <ac:spMk id="5" creationId="{04C20AEA-E510-F795-7F09-E6848FC5CF64}"/>
          </ac:spMkLst>
        </pc:spChg>
        <pc:spChg chg="del">
          <ac:chgData name="Natalie Fuller" userId="176a276c-7036-4f18-a84b-46144b85d908" providerId="ADAL" clId="{296F96AE-5C2A-A14E-B9F0-4D8596B456DA}" dt="2022-12-02T17:01:07.407" v="106" actId="478"/>
          <ac:spMkLst>
            <pc:docMk/>
            <pc:sldMk cId="3997644705" sldId="273"/>
            <ac:spMk id="6" creationId="{01BB4AD5-2812-D706-D5F6-FDE31E635870}"/>
          </ac:spMkLst>
        </pc:spChg>
      </pc:sldChg>
      <pc:sldChg chg="addSp delSp modSp mod">
        <pc:chgData name="Natalie Fuller" userId="176a276c-7036-4f18-a84b-46144b85d908" providerId="ADAL" clId="{296F96AE-5C2A-A14E-B9F0-4D8596B456DA}" dt="2022-12-02T17:01:47.102" v="118" actId="478"/>
        <pc:sldMkLst>
          <pc:docMk/>
          <pc:sldMk cId="3379353489" sldId="274"/>
        </pc:sldMkLst>
        <pc:spChg chg="mod">
          <ac:chgData name="Natalie Fuller" userId="176a276c-7036-4f18-a84b-46144b85d908" providerId="ADAL" clId="{296F96AE-5C2A-A14E-B9F0-4D8596B456DA}" dt="2022-12-02T17:00:05.816" v="89" actId="20577"/>
          <ac:spMkLst>
            <pc:docMk/>
            <pc:sldMk cId="3379353489" sldId="274"/>
            <ac:spMk id="2" creationId="{528A12E8-7B0B-5638-76DB-BDDE3D7AEE3E}"/>
          </ac:spMkLst>
        </pc:spChg>
        <pc:spChg chg="del mod">
          <ac:chgData name="Natalie Fuller" userId="176a276c-7036-4f18-a84b-46144b85d908" providerId="ADAL" clId="{296F96AE-5C2A-A14E-B9F0-4D8596B456DA}" dt="2022-12-02T17:01:14.476" v="108" actId="478"/>
          <ac:spMkLst>
            <pc:docMk/>
            <pc:sldMk cId="3379353489" sldId="274"/>
            <ac:spMk id="3" creationId="{70EF318D-BEE4-6F8F-155D-CA0119CE7CEA}"/>
          </ac:spMkLst>
        </pc:spChg>
        <pc:spChg chg="del">
          <ac:chgData name="Natalie Fuller" userId="176a276c-7036-4f18-a84b-46144b85d908" providerId="ADAL" clId="{296F96AE-5C2A-A14E-B9F0-4D8596B456DA}" dt="2022-12-02T17:01:16.523" v="109" actId="478"/>
          <ac:spMkLst>
            <pc:docMk/>
            <pc:sldMk cId="3379353489" sldId="274"/>
            <ac:spMk id="5" creationId="{04C20AEA-E510-F795-7F09-E6848FC5CF64}"/>
          </ac:spMkLst>
        </pc:spChg>
        <pc:spChg chg="del">
          <ac:chgData name="Natalie Fuller" userId="176a276c-7036-4f18-a84b-46144b85d908" providerId="ADAL" clId="{296F96AE-5C2A-A14E-B9F0-4D8596B456DA}" dt="2022-12-02T17:01:18.319" v="110" actId="478"/>
          <ac:spMkLst>
            <pc:docMk/>
            <pc:sldMk cId="3379353489" sldId="274"/>
            <ac:spMk id="6" creationId="{01BB4AD5-2812-D706-D5F6-FDE31E635870}"/>
          </ac:spMkLst>
        </pc:spChg>
        <pc:spChg chg="add del mod">
          <ac:chgData name="Natalie Fuller" userId="176a276c-7036-4f18-a84b-46144b85d908" providerId="ADAL" clId="{296F96AE-5C2A-A14E-B9F0-4D8596B456DA}" dt="2022-12-02T17:01:47.102" v="118" actId="478"/>
          <ac:spMkLst>
            <pc:docMk/>
            <pc:sldMk cId="3379353489" sldId="274"/>
            <ac:spMk id="9" creationId="{6D52D4DF-ED5F-4E70-AAA7-6F1308C4928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8E5E7-E507-4145-B7F4-963FBD9B80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374F76-4793-AB97-34A1-A8C457031E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26B2E6-C94B-9B52-95FC-08B2A2CFAE7F}"/>
              </a:ext>
            </a:extLst>
          </p:cNvPr>
          <p:cNvSpPr>
            <a:spLocks noGrp="1"/>
          </p:cNvSpPr>
          <p:nvPr>
            <p:ph type="dt" sz="half" idx="10"/>
          </p:nvPr>
        </p:nvSpPr>
        <p:spPr/>
        <p:txBody>
          <a:bodyPr/>
          <a:lstStyle/>
          <a:p>
            <a:fld id="{D7CC7575-7108-4241-B8F6-DF1560F2AA38}" type="datetimeFigureOut">
              <a:rPr lang="en-US" smtClean="0"/>
              <a:t>12/2/22</a:t>
            </a:fld>
            <a:endParaRPr lang="en-US"/>
          </a:p>
        </p:txBody>
      </p:sp>
      <p:sp>
        <p:nvSpPr>
          <p:cNvPr id="5" name="Footer Placeholder 4">
            <a:extLst>
              <a:ext uri="{FF2B5EF4-FFF2-40B4-BE49-F238E27FC236}">
                <a16:creationId xmlns:a16="http://schemas.microsoft.com/office/drawing/2014/main" id="{9A3D78ED-66C8-6857-365E-BC2DA02F2E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E9C1F6-F882-7F31-C31C-9A00F53E0D68}"/>
              </a:ext>
            </a:extLst>
          </p:cNvPr>
          <p:cNvSpPr>
            <a:spLocks noGrp="1"/>
          </p:cNvSpPr>
          <p:nvPr>
            <p:ph type="sldNum" sz="quarter" idx="12"/>
          </p:nvPr>
        </p:nvSpPr>
        <p:spPr/>
        <p:txBody>
          <a:bodyPr/>
          <a:lstStyle/>
          <a:p>
            <a:fld id="{2CC149D7-57E2-45F2-9AF2-6F60BB508CEB}" type="slidenum">
              <a:rPr lang="en-US" smtClean="0"/>
              <a:t>‹#›</a:t>
            </a:fld>
            <a:endParaRPr lang="en-US"/>
          </a:p>
        </p:txBody>
      </p:sp>
    </p:spTree>
    <p:extLst>
      <p:ext uri="{BB962C8B-B14F-4D97-AF65-F5344CB8AC3E}">
        <p14:creationId xmlns:p14="http://schemas.microsoft.com/office/powerpoint/2010/main" val="964810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EBDB5-5A18-DB0C-06CD-D66179C34C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959278-DE74-2DBD-6A0B-785F9E408E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20E387-BCDA-9D00-002B-44DF818FE7D9}"/>
              </a:ext>
            </a:extLst>
          </p:cNvPr>
          <p:cNvSpPr>
            <a:spLocks noGrp="1"/>
          </p:cNvSpPr>
          <p:nvPr>
            <p:ph type="dt" sz="half" idx="10"/>
          </p:nvPr>
        </p:nvSpPr>
        <p:spPr/>
        <p:txBody>
          <a:bodyPr/>
          <a:lstStyle/>
          <a:p>
            <a:fld id="{D7CC7575-7108-4241-B8F6-DF1560F2AA38}" type="datetimeFigureOut">
              <a:rPr lang="en-US" smtClean="0"/>
              <a:t>12/2/22</a:t>
            </a:fld>
            <a:endParaRPr lang="en-US"/>
          </a:p>
        </p:txBody>
      </p:sp>
      <p:sp>
        <p:nvSpPr>
          <p:cNvPr id="5" name="Footer Placeholder 4">
            <a:extLst>
              <a:ext uri="{FF2B5EF4-FFF2-40B4-BE49-F238E27FC236}">
                <a16:creationId xmlns:a16="http://schemas.microsoft.com/office/drawing/2014/main" id="{C34E7D44-E43D-A614-86C6-54B6321A3F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004E52-115A-8FC4-F182-63C5DF49FCAA}"/>
              </a:ext>
            </a:extLst>
          </p:cNvPr>
          <p:cNvSpPr>
            <a:spLocks noGrp="1"/>
          </p:cNvSpPr>
          <p:nvPr>
            <p:ph type="sldNum" sz="quarter" idx="12"/>
          </p:nvPr>
        </p:nvSpPr>
        <p:spPr/>
        <p:txBody>
          <a:bodyPr/>
          <a:lstStyle/>
          <a:p>
            <a:fld id="{2CC149D7-57E2-45F2-9AF2-6F60BB508CEB}" type="slidenum">
              <a:rPr lang="en-US" smtClean="0"/>
              <a:t>‹#›</a:t>
            </a:fld>
            <a:endParaRPr lang="en-US"/>
          </a:p>
        </p:txBody>
      </p:sp>
    </p:spTree>
    <p:extLst>
      <p:ext uri="{BB962C8B-B14F-4D97-AF65-F5344CB8AC3E}">
        <p14:creationId xmlns:p14="http://schemas.microsoft.com/office/powerpoint/2010/main" val="3834056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BDD2C-2EC9-8872-24D2-6578504D25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499EE4-0C0D-FAB4-DBF6-B93A470D17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C33FDF-C9BE-2F1E-CE8C-3887FDCD1577}"/>
              </a:ext>
            </a:extLst>
          </p:cNvPr>
          <p:cNvSpPr>
            <a:spLocks noGrp="1"/>
          </p:cNvSpPr>
          <p:nvPr>
            <p:ph type="dt" sz="half" idx="10"/>
          </p:nvPr>
        </p:nvSpPr>
        <p:spPr/>
        <p:txBody>
          <a:bodyPr/>
          <a:lstStyle/>
          <a:p>
            <a:fld id="{D7CC7575-7108-4241-B8F6-DF1560F2AA38}" type="datetimeFigureOut">
              <a:rPr lang="en-US" smtClean="0"/>
              <a:t>12/2/22</a:t>
            </a:fld>
            <a:endParaRPr lang="en-US"/>
          </a:p>
        </p:txBody>
      </p:sp>
      <p:sp>
        <p:nvSpPr>
          <p:cNvPr id="5" name="Footer Placeholder 4">
            <a:extLst>
              <a:ext uri="{FF2B5EF4-FFF2-40B4-BE49-F238E27FC236}">
                <a16:creationId xmlns:a16="http://schemas.microsoft.com/office/drawing/2014/main" id="{B84E0C06-910A-435B-A987-F5FE24A45B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676547-CDCE-67D0-7A33-4ED5CDC126C2}"/>
              </a:ext>
            </a:extLst>
          </p:cNvPr>
          <p:cNvSpPr>
            <a:spLocks noGrp="1"/>
          </p:cNvSpPr>
          <p:nvPr>
            <p:ph type="sldNum" sz="quarter" idx="12"/>
          </p:nvPr>
        </p:nvSpPr>
        <p:spPr/>
        <p:txBody>
          <a:bodyPr/>
          <a:lstStyle/>
          <a:p>
            <a:fld id="{2CC149D7-57E2-45F2-9AF2-6F60BB508CEB}" type="slidenum">
              <a:rPr lang="en-US" smtClean="0"/>
              <a:t>‹#›</a:t>
            </a:fld>
            <a:endParaRPr lang="en-US"/>
          </a:p>
        </p:txBody>
      </p:sp>
    </p:spTree>
    <p:extLst>
      <p:ext uri="{BB962C8B-B14F-4D97-AF65-F5344CB8AC3E}">
        <p14:creationId xmlns:p14="http://schemas.microsoft.com/office/powerpoint/2010/main" val="4257704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88CA7-29A4-D098-A38D-5C2A4368A5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764C59-D40E-A2C8-20C0-3E0BA953D5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A5632D-1884-8807-668B-89D8EBBA95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8C2166-C2A3-CDDB-74D9-6C94B3CD5DCB}"/>
              </a:ext>
            </a:extLst>
          </p:cNvPr>
          <p:cNvSpPr>
            <a:spLocks noGrp="1"/>
          </p:cNvSpPr>
          <p:nvPr>
            <p:ph type="dt" sz="half" idx="10"/>
          </p:nvPr>
        </p:nvSpPr>
        <p:spPr/>
        <p:txBody>
          <a:bodyPr/>
          <a:lstStyle/>
          <a:p>
            <a:fld id="{D7CC7575-7108-4241-B8F6-DF1560F2AA38}" type="datetimeFigureOut">
              <a:rPr lang="en-US" smtClean="0"/>
              <a:t>12/2/22</a:t>
            </a:fld>
            <a:endParaRPr lang="en-US"/>
          </a:p>
        </p:txBody>
      </p:sp>
      <p:sp>
        <p:nvSpPr>
          <p:cNvPr id="6" name="Footer Placeholder 5">
            <a:extLst>
              <a:ext uri="{FF2B5EF4-FFF2-40B4-BE49-F238E27FC236}">
                <a16:creationId xmlns:a16="http://schemas.microsoft.com/office/drawing/2014/main" id="{988A5FB0-4331-182E-57D3-A530602D5C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AC4677-904C-D79E-36B1-D998CC131D51}"/>
              </a:ext>
            </a:extLst>
          </p:cNvPr>
          <p:cNvSpPr>
            <a:spLocks noGrp="1"/>
          </p:cNvSpPr>
          <p:nvPr>
            <p:ph type="sldNum" sz="quarter" idx="12"/>
          </p:nvPr>
        </p:nvSpPr>
        <p:spPr/>
        <p:txBody>
          <a:bodyPr/>
          <a:lstStyle/>
          <a:p>
            <a:fld id="{2CC149D7-57E2-45F2-9AF2-6F60BB508CEB}" type="slidenum">
              <a:rPr lang="en-US" smtClean="0"/>
              <a:t>‹#›</a:t>
            </a:fld>
            <a:endParaRPr lang="en-US"/>
          </a:p>
        </p:txBody>
      </p:sp>
    </p:spTree>
    <p:extLst>
      <p:ext uri="{BB962C8B-B14F-4D97-AF65-F5344CB8AC3E}">
        <p14:creationId xmlns:p14="http://schemas.microsoft.com/office/powerpoint/2010/main" val="3404574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20CB3-6309-CE7E-8C21-8A5B26C048C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3DBD87-BC94-5F4B-36D6-966292E4BB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DDF883-4FAD-D7E1-E626-F81B789F05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F0C3E8A-1461-4C79-D902-306BA66DB4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925368-B5BB-D630-30AC-D50DD191FB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54F4E-C2C7-8DC9-5AA0-77444A794A3C}"/>
              </a:ext>
            </a:extLst>
          </p:cNvPr>
          <p:cNvSpPr>
            <a:spLocks noGrp="1"/>
          </p:cNvSpPr>
          <p:nvPr>
            <p:ph type="dt" sz="half" idx="10"/>
          </p:nvPr>
        </p:nvSpPr>
        <p:spPr/>
        <p:txBody>
          <a:bodyPr/>
          <a:lstStyle/>
          <a:p>
            <a:fld id="{D7CC7575-7108-4241-B8F6-DF1560F2AA38}" type="datetimeFigureOut">
              <a:rPr lang="en-US" smtClean="0"/>
              <a:t>12/2/22</a:t>
            </a:fld>
            <a:endParaRPr lang="en-US"/>
          </a:p>
        </p:txBody>
      </p:sp>
      <p:sp>
        <p:nvSpPr>
          <p:cNvPr id="8" name="Footer Placeholder 7">
            <a:extLst>
              <a:ext uri="{FF2B5EF4-FFF2-40B4-BE49-F238E27FC236}">
                <a16:creationId xmlns:a16="http://schemas.microsoft.com/office/drawing/2014/main" id="{DA0970C2-A4B4-59D1-00DC-0B93C71EFE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7BF4A24-C0DF-9E2A-A9A5-C1D6769901AB}"/>
              </a:ext>
            </a:extLst>
          </p:cNvPr>
          <p:cNvSpPr>
            <a:spLocks noGrp="1"/>
          </p:cNvSpPr>
          <p:nvPr>
            <p:ph type="sldNum" sz="quarter" idx="12"/>
          </p:nvPr>
        </p:nvSpPr>
        <p:spPr/>
        <p:txBody>
          <a:bodyPr/>
          <a:lstStyle/>
          <a:p>
            <a:fld id="{2CC149D7-57E2-45F2-9AF2-6F60BB508CEB}" type="slidenum">
              <a:rPr lang="en-US" smtClean="0"/>
              <a:t>‹#›</a:t>
            </a:fld>
            <a:endParaRPr lang="en-US"/>
          </a:p>
        </p:txBody>
      </p:sp>
    </p:spTree>
    <p:extLst>
      <p:ext uri="{BB962C8B-B14F-4D97-AF65-F5344CB8AC3E}">
        <p14:creationId xmlns:p14="http://schemas.microsoft.com/office/powerpoint/2010/main" val="3458773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0C05E-B870-D634-BBEA-0505E21C92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F662A0-47C2-048E-A19C-3E73C6797B53}"/>
              </a:ext>
            </a:extLst>
          </p:cNvPr>
          <p:cNvSpPr>
            <a:spLocks noGrp="1"/>
          </p:cNvSpPr>
          <p:nvPr>
            <p:ph type="dt" sz="half" idx="10"/>
          </p:nvPr>
        </p:nvSpPr>
        <p:spPr/>
        <p:txBody>
          <a:bodyPr/>
          <a:lstStyle/>
          <a:p>
            <a:fld id="{D7CC7575-7108-4241-B8F6-DF1560F2AA38}" type="datetimeFigureOut">
              <a:rPr lang="en-US" smtClean="0"/>
              <a:t>12/2/22</a:t>
            </a:fld>
            <a:endParaRPr lang="en-US"/>
          </a:p>
        </p:txBody>
      </p:sp>
      <p:sp>
        <p:nvSpPr>
          <p:cNvPr id="4" name="Footer Placeholder 3">
            <a:extLst>
              <a:ext uri="{FF2B5EF4-FFF2-40B4-BE49-F238E27FC236}">
                <a16:creationId xmlns:a16="http://schemas.microsoft.com/office/drawing/2014/main" id="{97371970-A2AB-7B79-76EB-715C4ADB9D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CA2F0F0-E790-F7CC-1E67-0A440541D30C}"/>
              </a:ext>
            </a:extLst>
          </p:cNvPr>
          <p:cNvSpPr>
            <a:spLocks noGrp="1"/>
          </p:cNvSpPr>
          <p:nvPr>
            <p:ph type="sldNum" sz="quarter" idx="12"/>
          </p:nvPr>
        </p:nvSpPr>
        <p:spPr/>
        <p:txBody>
          <a:bodyPr/>
          <a:lstStyle/>
          <a:p>
            <a:fld id="{2CC149D7-57E2-45F2-9AF2-6F60BB508CEB}" type="slidenum">
              <a:rPr lang="en-US" smtClean="0"/>
              <a:t>‹#›</a:t>
            </a:fld>
            <a:endParaRPr lang="en-US"/>
          </a:p>
        </p:txBody>
      </p:sp>
    </p:spTree>
    <p:extLst>
      <p:ext uri="{BB962C8B-B14F-4D97-AF65-F5344CB8AC3E}">
        <p14:creationId xmlns:p14="http://schemas.microsoft.com/office/powerpoint/2010/main" val="1090247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53403B-EF56-6139-FA72-FF6C22946871}"/>
              </a:ext>
            </a:extLst>
          </p:cNvPr>
          <p:cNvSpPr>
            <a:spLocks noGrp="1"/>
          </p:cNvSpPr>
          <p:nvPr>
            <p:ph type="dt" sz="half" idx="10"/>
          </p:nvPr>
        </p:nvSpPr>
        <p:spPr/>
        <p:txBody>
          <a:bodyPr/>
          <a:lstStyle/>
          <a:p>
            <a:fld id="{D7CC7575-7108-4241-B8F6-DF1560F2AA38}" type="datetimeFigureOut">
              <a:rPr lang="en-US" smtClean="0"/>
              <a:t>12/2/22</a:t>
            </a:fld>
            <a:endParaRPr lang="en-US"/>
          </a:p>
        </p:txBody>
      </p:sp>
      <p:sp>
        <p:nvSpPr>
          <p:cNvPr id="3" name="Footer Placeholder 2">
            <a:extLst>
              <a:ext uri="{FF2B5EF4-FFF2-40B4-BE49-F238E27FC236}">
                <a16:creationId xmlns:a16="http://schemas.microsoft.com/office/drawing/2014/main" id="{3C67EB7A-1788-3CBC-B9B4-A046B66139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9B5084-6638-74F3-A56B-A9DAB9EE72BA}"/>
              </a:ext>
            </a:extLst>
          </p:cNvPr>
          <p:cNvSpPr>
            <a:spLocks noGrp="1"/>
          </p:cNvSpPr>
          <p:nvPr>
            <p:ph type="sldNum" sz="quarter" idx="12"/>
          </p:nvPr>
        </p:nvSpPr>
        <p:spPr/>
        <p:txBody>
          <a:bodyPr/>
          <a:lstStyle/>
          <a:p>
            <a:fld id="{2CC149D7-57E2-45F2-9AF2-6F60BB508CEB}" type="slidenum">
              <a:rPr lang="en-US" smtClean="0"/>
              <a:t>‹#›</a:t>
            </a:fld>
            <a:endParaRPr lang="en-US"/>
          </a:p>
        </p:txBody>
      </p:sp>
    </p:spTree>
    <p:extLst>
      <p:ext uri="{BB962C8B-B14F-4D97-AF65-F5344CB8AC3E}">
        <p14:creationId xmlns:p14="http://schemas.microsoft.com/office/powerpoint/2010/main" val="2523008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A6C88-FF98-B19C-C8F0-D3FB839946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9628C00-E082-9429-8477-365170B6A9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9E3CC64-89C6-1D10-B349-C380720FCF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DCE076-0F09-115F-CA90-18152AA197B6}"/>
              </a:ext>
            </a:extLst>
          </p:cNvPr>
          <p:cNvSpPr>
            <a:spLocks noGrp="1"/>
          </p:cNvSpPr>
          <p:nvPr>
            <p:ph type="dt" sz="half" idx="10"/>
          </p:nvPr>
        </p:nvSpPr>
        <p:spPr/>
        <p:txBody>
          <a:bodyPr/>
          <a:lstStyle/>
          <a:p>
            <a:fld id="{D7CC7575-7108-4241-B8F6-DF1560F2AA38}" type="datetimeFigureOut">
              <a:rPr lang="en-US" smtClean="0"/>
              <a:t>12/2/22</a:t>
            </a:fld>
            <a:endParaRPr lang="en-US"/>
          </a:p>
        </p:txBody>
      </p:sp>
      <p:sp>
        <p:nvSpPr>
          <p:cNvPr id="6" name="Footer Placeholder 5">
            <a:extLst>
              <a:ext uri="{FF2B5EF4-FFF2-40B4-BE49-F238E27FC236}">
                <a16:creationId xmlns:a16="http://schemas.microsoft.com/office/drawing/2014/main" id="{3AFAD3F4-7904-2624-1DEA-C169727792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8D0EA8-BE01-22BD-45A4-E862731D191C}"/>
              </a:ext>
            </a:extLst>
          </p:cNvPr>
          <p:cNvSpPr>
            <a:spLocks noGrp="1"/>
          </p:cNvSpPr>
          <p:nvPr>
            <p:ph type="sldNum" sz="quarter" idx="12"/>
          </p:nvPr>
        </p:nvSpPr>
        <p:spPr/>
        <p:txBody>
          <a:bodyPr/>
          <a:lstStyle/>
          <a:p>
            <a:fld id="{2CC149D7-57E2-45F2-9AF2-6F60BB508CEB}" type="slidenum">
              <a:rPr lang="en-US" smtClean="0"/>
              <a:t>‹#›</a:t>
            </a:fld>
            <a:endParaRPr lang="en-US"/>
          </a:p>
        </p:txBody>
      </p:sp>
    </p:spTree>
    <p:extLst>
      <p:ext uri="{BB962C8B-B14F-4D97-AF65-F5344CB8AC3E}">
        <p14:creationId xmlns:p14="http://schemas.microsoft.com/office/powerpoint/2010/main" val="2179451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2EC78-34C9-F93E-E4D9-2F50AE040D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2A105BE-E1FA-B935-8F73-A2AF7A9977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F5D34D6-606D-2441-F7BE-CF5E901809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791887-8AC7-BF8B-BA49-EAE58BBBBA88}"/>
              </a:ext>
            </a:extLst>
          </p:cNvPr>
          <p:cNvSpPr>
            <a:spLocks noGrp="1"/>
          </p:cNvSpPr>
          <p:nvPr>
            <p:ph type="dt" sz="half" idx="10"/>
          </p:nvPr>
        </p:nvSpPr>
        <p:spPr/>
        <p:txBody>
          <a:bodyPr/>
          <a:lstStyle/>
          <a:p>
            <a:fld id="{D7CC7575-7108-4241-B8F6-DF1560F2AA38}" type="datetimeFigureOut">
              <a:rPr lang="en-US" smtClean="0"/>
              <a:t>12/2/22</a:t>
            </a:fld>
            <a:endParaRPr lang="en-US"/>
          </a:p>
        </p:txBody>
      </p:sp>
      <p:sp>
        <p:nvSpPr>
          <p:cNvPr id="6" name="Footer Placeholder 5">
            <a:extLst>
              <a:ext uri="{FF2B5EF4-FFF2-40B4-BE49-F238E27FC236}">
                <a16:creationId xmlns:a16="http://schemas.microsoft.com/office/drawing/2014/main" id="{066F8661-F824-B308-4458-EC9F2A399E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DE0B78-14B6-DF28-CF55-0AEE440C2E53}"/>
              </a:ext>
            </a:extLst>
          </p:cNvPr>
          <p:cNvSpPr>
            <a:spLocks noGrp="1"/>
          </p:cNvSpPr>
          <p:nvPr>
            <p:ph type="sldNum" sz="quarter" idx="12"/>
          </p:nvPr>
        </p:nvSpPr>
        <p:spPr/>
        <p:txBody>
          <a:bodyPr/>
          <a:lstStyle/>
          <a:p>
            <a:fld id="{2CC149D7-57E2-45F2-9AF2-6F60BB508CEB}" type="slidenum">
              <a:rPr lang="en-US" smtClean="0"/>
              <a:t>‹#›</a:t>
            </a:fld>
            <a:endParaRPr lang="en-US"/>
          </a:p>
        </p:txBody>
      </p:sp>
    </p:spTree>
    <p:extLst>
      <p:ext uri="{BB962C8B-B14F-4D97-AF65-F5344CB8AC3E}">
        <p14:creationId xmlns:p14="http://schemas.microsoft.com/office/powerpoint/2010/main" val="1606115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89795-1F2D-35FF-655C-9B51C12357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048714-07E2-0D5C-594F-EC6FC75F0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807BF0-4DDA-EB5C-48EC-ABFB2EA1DEB5}"/>
              </a:ext>
            </a:extLst>
          </p:cNvPr>
          <p:cNvSpPr>
            <a:spLocks noGrp="1"/>
          </p:cNvSpPr>
          <p:nvPr>
            <p:ph type="dt" sz="half" idx="10"/>
          </p:nvPr>
        </p:nvSpPr>
        <p:spPr/>
        <p:txBody>
          <a:bodyPr/>
          <a:lstStyle/>
          <a:p>
            <a:fld id="{D7CC7575-7108-4241-B8F6-DF1560F2AA38}" type="datetimeFigureOut">
              <a:rPr lang="en-US" smtClean="0"/>
              <a:t>12/2/22</a:t>
            </a:fld>
            <a:endParaRPr lang="en-US"/>
          </a:p>
        </p:txBody>
      </p:sp>
      <p:sp>
        <p:nvSpPr>
          <p:cNvPr id="5" name="Footer Placeholder 4">
            <a:extLst>
              <a:ext uri="{FF2B5EF4-FFF2-40B4-BE49-F238E27FC236}">
                <a16:creationId xmlns:a16="http://schemas.microsoft.com/office/drawing/2014/main" id="{FB065284-EA6F-5AC3-975E-1A0C0C7B11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60D9BD-03D7-6529-7027-328E33D9A89F}"/>
              </a:ext>
            </a:extLst>
          </p:cNvPr>
          <p:cNvSpPr>
            <a:spLocks noGrp="1"/>
          </p:cNvSpPr>
          <p:nvPr>
            <p:ph type="sldNum" sz="quarter" idx="12"/>
          </p:nvPr>
        </p:nvSpPr>
        <p:spPr/>
        <p:txBody>
          <a:bodyPr/>
          <a:lstStyle/>
          <a:p>
            <a:fld id="{2CC149D7-57E2-45F2-9AF2-6F60BB508CEB}" type="slidenum">
              <a:rPr lang="en-US" smtClean="0"/>
              <a:t>‹#›</a:t>
            </a:fld>
            <a:endParaRPr lang="en-US"/>
          </a:p>
        </p:txBody>
      </p:sp>
    </p:spTree>
    <p:extLst>
      <p:ext uri="{BB962C8B-B14F-4D97-AF65-F5344CB8AC3E}">
        <p14:creationId xmlns:p14="http://schemas.microsoft.com/office/powerpoint/2010/main" val="4015360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067ACC-3AC6-9845-7CD0-B685907F53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432D3EC-40DE-E30E-F778-DA46DA1C80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8A18D3-E5B6-2049-FD42-2FF8C7928827}"/>
              </a:ext>
            </a:extLst>
          </p:cNvPr>
          <p:cNvSpPr>
            <a:spLocks noGrp="1"/>
          </p:cNvSpPr>
          <p:nvPr>
            <p:ph type="dt" sz="half" idx="10"/>
          </p:nvPr>
        </p:nvSpPr>
        <p:spPr/>
        <p:txBody>
          <a:bodyPr/>
          <a:lstStyle/>
          <a:p>
            <a:fld id="{D7CC7575-7108-4241-B8F6-DF1560F2AA38}" type="datetimeFigureOut">
              <a:rPr lang="en-US" smtClean="0"/>
              <a:t>12/2/22</a:t>
            </a:fld>
            <a:endParaRPr lang="en-US"/>
          </a:p>
        </p:txBody>
      </p:sp>
      <p:sp>
        <p:nvSpPr>
          <p:cNvPr id="5" name="Footer Placeholder 4">
            <a:extLst>
              <a:ext uri="{FF2B5EF4-FFF2-40B4-BE49-F238E27FC236}">
                <a16:creationId xmlns:a16="http://schemas.microsoft.com/office/drawing/2014/main" id="{97CBD8D4-2429-DD35-569B-C62EB5603D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2A90A1-5C1F-55C4-6778-3977633A0E82}"/>
              </a:ext>
            </a:extLst>
          </p:cNvPr>
          <p:cNvSpPr>
            <a:spLocks noGrp="1"/>
          </p:cNvSpPr>
          <p:nvPr>
            <p:ph type="sldNum" sz="quarter" idx="12"/>
          </p:nvPr>
        </p:nvSpPr>
        <p:spPr/>
        <p:txBody>
          <a:bodyPr/>
          <a:lstStyle/>
          <a:p>
            <a:fld id="{2CC149D7-57E2-45F2-9AF2-6F60BB508CEB}" type="slidenum">
              <a:rPr lang="en-US" smtClean="0"/>
              <a:t>‹#›</a:t>
            </a:fld>
            <a:endParaRPr lang="en-US"/>
          </a:p>
        </p:txBody>
      </p:sp>
    </p:spTree>
    <p:extLst>
      <p:ext uri="{BB962C8B-B14F-4D97-AF65-F5344CB8AC3E}">
        <p14:creationId xmlns:p14="http://schemas.microsoft.com/office/powerpoint/2010/main" val="314498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590E2B-31F5-449B-F1C2-F209E5CDA9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8116DC0-AFDA-587F-B9F9-3D38CB838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0C72A9-0563-DBF7-1638-244DC9813C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CC7575-7108-4241-B8F6-DF1560F2AA38}" type="datetimeFigureOut">
              <a:rPr lang="en-US" smtClean="0"/>
              <a:t>12/2/22</a:t>
            </a:fld>
            <a:endParaRPr lang="en-US"/>
          </a:p>
        </p:txBody>
      </p:sp>
      <p:sp>
        <p:nvSpPr>
          <p:cNvPr id="5" name="Footer Placeholder 4">
            <a:extLst>
              <a:ext uri="{FF2B5EF4-FFF2-40B4-BE49-F238E27FC236}">
                <a16:creationId xmlns:a16="http://schemas.microsoft.com/office/drawing/2014/main" id="{AAE7E8BA-B6A1-AAA5-B962-49B856421C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2A9811E-7856-BBCF-FBC0-8917AAFB94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C149D7-57E2-45F2-9AF2-6F60BB508CEB}" type="slidenum">
              <a:rPr lang="en-US" smtClean="0"/>
              <a:t>‹#›</a:t>
            </a:fld>
            <a:endParaRPr lang="en-US"/>
          </a:p>
        </p:txBody>
      </p:sp>
    </p:spTree>
    <p:extLst>
      <p:ext uri="{BB962C8B-B14F-4D97-AF65-F5344CB8AC3E}">
        <p14:creationId xmlns:p14="http://schemas.microsoft.com/office/powerpoint/2010/main" val="36621905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khanacademy.org/science/biology/intro-to-biology/science-of-biology/a/the-science-of-biology" TargetMode="External"/><Relationship Id="rId2" Type="http://schemas.openxmlformats.org/officeDocument/2006/relationships/image" Target="../media/image1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8D7927-D80D-57C8-CC67-C14A571CF28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CCD894-A80C-B272-FC07-D0CFD491A5E0}"/>
              </a:ext>
            </a:extLst>
          </p:cNvPr>
          <p:cNvSpPr>
            <a:spLocks noGrp="1"/>
          </p:cNvSpPr>
          <p:nvPr>
            <p:ph type="ctrTitle"/>
          </p:nvPr>
        </p:nvSpPr>
        <p:spPr>
          <a:xfrm>
            <a:off x="-134497" y="4328160"/>
            <a:ext cx="9144000" cy="1598526"/>
          </a:xfrm>
        </p:spPr>
        <p:txBody>
          <a:bodyPr>
            <a:normAutofit/>
          </a:bodyPr>
          <a:lstStyle/>
          <a:p>
            <a:r>
              <a:rPr lang="en-US" sz="4800" b="1" dirty="0">
                <a:solidFill>
                  <a:schemeClr val="bg1"/>
                </a:solidFill>
                <a:latin typeface="Arial" panose="020B0604020202020204" pitchFamily="34" charset="0"/>
                <a:cs typeface="Arial" panose="020B0604020202020204" pitchFamily="34" charset="0"/>
              </a:rPr>
              <a:t>The Scientific Method and Experimental Design</a:t>
            </a:r>
          </a:p>
        </p:txBody>
      </p:sp>
    </p:spTree>
    <p:extLst>
      <p:ext uri="{BB962C8B-B14F-4D97-AF65-F5344CB8AC3E}">
        <p14:creationId xmlns:p14="http://schemas.microsoft.com/office/powerpoint/2010/main" val="4065955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1256255-C51C-62AA-4C92-0A4467382566}"/>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b="39445"/>
          <a:stretch/>
        </p:blipFill>
        <p:spPr>
          <a:xfrm>
            <a:off x="0" y="0"/>
            <a:ext cx="12192000" cy="3642360"/>
          </a:xfrm>
          <a:prstGeom prst="rect">
            <a:avLst/>
          </a:prstGeom>
        </p:spPr>
      </p:pic>
      <p:sp>
        <p:nvSpPr>
          <p:cNvPr id="2" name="Title 1">
            <a:extLst>
              <a:ext uri="{FF2B5EF4-FFF2-40B4-BE49-F238E27FC236}">
                <a16:creationId xmlns:a16="http://schemas.microsoft.com/office/drawing/2014/main" id="{823E42C4-695E-BB93-6DB3-EC2DCE97E07C}"/>
              </a:ext>
            </a:extLst>
          </p:cNvPr>
          <p:cNvSpPr>
            <a:spLocks noGrp="1"/>
          </p:cNvSpPr>
          <p:nvPr>
            <p:ph type="title"/>
          </p:nvPr>
        </p:nvSpPr>
        <p:spPr>
          <a:xfrm>
            <a:off x="249166" y="1554638"/>
            <a:ext cx="10515600" cy="1325563"/>
          </a:xfrm>
        </p:spPr>
        <p:txBody>
          <a:bodyPr/>
          <a:lstStyle/>
          <a:p>
            <a:r>
              <a:rPr lang="en-US" b="1" dirty="0">
                <a:solidFill>
                  <a:schemeClr val="bg1"/>
                </a:solidFill>
                <a:latin typeface="Arial" panose="020B0604020202020204" pitchFamily="34" charset="0"/>
                <a:cs typeface="Arial" panose="020B0604020202020204" pitchFamily="34" charset="0"/>
              </a:rPr>
              <a:t>What is the Scientific Method?</a:t>
            </a:r>
          </a:p>
        </p:txBody>
      </p:sp>
      <p:sp>
        <p:nvSpPr>
          <p:cNvPr id="3" name="Content Placeholder 2">
            <a:extLst>
              <a:ext uri="{FF2B5EF4-FFF2-40B4-BE49-F238E27FC236}">
                <a16:creationId xmlns:a16="http://schemas.microsoft.com/office/drawing/2014/main" id="{56D8BCAC-C77A-3345-0159-8FE4F96692FC}"/>
              </a:ext>
            </a:extLst>
          </p:cNvPr>
          <p:cNvSpPr>
            <a:spLocks noGrp="1"/>
          </p:cNvSpPr>
          <p:nvPr>
            <p:ph idx="1"/>
          </p:nvPr>
        </p:nvSpPr>
        <p:spPr>
          <a:xfrm>
            <a:off x="478654" y="3878581"/>
            <a:ext cx="10515600" cy="2082432"/>
          </a:xfrm>
        </p:spPr>
        <p:txBody>
          <a:bodyPr>
            <a:normAutofit/>
          </a:bodyPr>
          <a:lstStyle/>
          <a:p>
            <a:pPr marL="0" indent="0">
              <a:buNone/>
            </a:pPr>
            <a:r>
              <a:rPr lang="en-US" dirty="0">
                <a:latin typeface="Arial" panose="020B0604020202020204" pitchFamily="34" charset="0"/>
                <a:cs typeface="Arial" panose="020B0604020202020204" pitchFamily="34" charset="0"/>
              </a:rPr>
              <a:t>The Scientific Method is the core problem-solving approach used by researchers to gain knowledge. </a:t>
            </a:r>
          </a:p>
          <a:p>
            <a:pPr marL="0" indent="0">
              <a:buNone/>
            </a:pPr>
            <a:endParaRPr lang="en-US" dirty="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0936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8E93AB-C551-6A1B-39A0-61A7E231C41B}"/>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b="39445"/>
          <a:stretch/>
        </p:blipFill>
        <p:spPr>
          <a:xfrm>
            <a:off x="0" y="0"/>
            <a:ext cx="12192000" cy="3642360"/>
          </a:xfrm>
          <a:prstGeom prst="rect">
            <a:avLst/>
          </a:prstGeom>
        </p:spPr>
      </p:pic>
      <p:sp>
        <p:nvSpPr>
          <p:cNvPr id="2" name="Title 1">
            <a:extLst>
              <a:ext uri="{FF2B5EF4-FFF2-40B4-BE49-F238E27FC236}">
                <a16:creationId xmlns:a16="http://schemas.microsoft.com/office/drawing/2014/main" id="{823E42C4-695E-BB93-6DB3-EC2DCE97E07C}"/>
              </a:ext>
            </a:extLst>
          </p:cNvPr>
          <p:cNvSpPr>
            <a:spLocks noGrp="1"/>
          </p:cNvSpPr>
          <p:nvPr>
            <p:ph type="title"/>
          </p:nvPr>
        </p:nvSpPr>
        <p:spPr>
          <a:xfrm>
            <a:off x="441960" y="860425"/>
            <a:ext cx="10515600" cy="1325563"/>
          </a:xfrm>
        </p:spPr>
        <p:txBody>
          <a:bodyPr/>
          <a:lstStyle/>
          <a:p>
            <a:r>
              <a:rPr lang="en-US" b="1" dirty="0">
                <a:solidFill>
                  <a:schemeClr val="bg1"/>
                </a:solidFill>
                <a:latin typeface="Arial" panose="020B0604020202020204" pitchFamily="34" charset="0"/>
                <a:cs typeface="Arial" panose="020B0604020202020204" pitchFamily="34" charset="0"/>
              </a:rPr>
              <a:t>Steps of the Scientific Method</a:t>
            </a:r>
          </a:p>
        </p:txBody>
      </p:sp>
      <p:sp>
        <p:nvSpPr>
          <p:cNvPr id="3" name="Content Placeholder 2">
            <a:extLst>
              <a:ext uri="{FF2B5EF4-FFF2-40B4-BE49-F238E27FC236}">
                <a16:creationId xmlns:a16="http://schemas.microsoft.com/office/drawing/2014/main" id="{35015CD9-2AB2-CCDF-6324-9BF4C19319A1}"/>
              </a:ext>
            </a:extLst>
          </p:cNvPr>
          <p:cNvSpPr>
            <a:spLocks noGrp="1"/>
          </p:cNvSpPr>
          <p:nvPr>
            <p:ph idx="1"/>
          </p:nvPr>
        </p:nvSpPr>
        <p:spPr>
          <a:xfrm>
            <a:off x="-335280" y="3627120"/>
            <a:ext cx="10515600" cy="3456623"/>
          </a:xfrm>
        </p:spPr>
        <p:txBody>
          <a:bodyPr>
            <a:normAutofit/>
          </a:bodyPr>
          <a:lstStyle/>
          <a:p>
            <a:pPr marL="0" indent="0">
              <a:buNone/>
            </a:pPr>
            <a:r>
              <a:rPr lang="en-US" dirty="0">
                <a:latin typeface="Arial" panose="020B0604020202020204" pitchFamily="34" charset="0"/>
                <a:cs typeface="Arial" panose="020B0604020202020204" pitchFamily="34" charset="0"/>
              </a:rPr>
              <a:t>	</a:t>
            </a:r>
            <a:r>
              <a:rPr lang="en-US" sz="2600" dirty="0">
                <a:latin typeface="Arial" panose="020B0604020202020204" pitchFamily="34" charset="0"/>
                <a:cs typeface="Arial" panose="020B0604020202020204" pitchFamily="34" charset="0"/>
              </a:rPr>
              <a:t>1) Make an observation</a:t>
            </a:r>
          </a:p>
          <a:p>
            <a:pPr marL="0" indent="0">
              <a:buNone/>
            </a:pPr>
            <a:r>
              <a:rPr lang="en-US" sz="2600" dirty="0">
                <a:latin typeface="Arial" panose="020B0604020202020204" pitchFamily="34" charset="0"/>
                <a:cs typeface="Arial" panose="020B0604020202020204" pitchFamily="34" charset="0"/>
              </a:rPr>
              <a:t>	2) Ask a question</a:t>
            </a:r>
          </a:p>
          <a:p>
            <a:pPr marL="0" indent="0">
              <a:buNone/>
            </a:pPr>
            <a:r>
              <a:rPr lang="en-US" sz="2600" dirty="0">
                <a:latin typeface="Arial" panose="020B0604020202020204" pitchFamily="34" charset="0"/>
                <a:cs typeface="Arial" panose="020B0604020202020204" pitchFamily="34" charset="0"/>
              </a:rPr>
              <a:t>	3) Form a hypothesis- a testable explanation</a:t>
            </a:r>
          </a:p>
          <a:p>
            <a:pPr marL="0" indent="0">
              <a:buNone/>
            </a:pPr>
            <a:r>
              <a:rPr lang="en-US" sz="2600" dirty="0">
                <a:latin typeface="Arial" panose="020B0604020202020204" pitchFamily="34" charset="0"/>
                <a:cs typeface="Arial" panose="020B0604020202020204" pitchFamily="34" charset="0"/>
              </a:rPr>
              <a:t>	4) Make a prediction based on the hypothesis</a:t>
            </a:r>
          </a:p>
          <a:p>
            <a:pPr marL="0" indent="0">
              <a:buNone/>
            </a:pPr>
            <a:r>
              <a:rPr lang="en-US" sz="2600" dirty="0">
                <a:latin typeface="Arial" panose="020B0604020202020204" pitchFamily="34" charset="0"/>
                <a:cs typeface="Arial" panose="020B0604020202020204" pitchFamily="34" charset="0"/>
              </a:rPr>
              <a:t>	5) Test with an experiment</a:t>
            </a:r>
          </a:p>
          <a:p>
            <a:pPr marL="0" indent="0">
              <a:buNone/>
            </a:pPr>
            <a:r>
              <a:rPr lang="en-US" sz="2600" dirty="0">
                <a:latin typeface="Arial" panose="020B0604020202020204" pitchFamily="34" charset="0"/>
                <a:cs typeface="Arial" panose="020B0604020202020204" pitchFamily="34" charset="0"/>
              </a:rPr>
              <a:t>	6) </a:t>
            </a:r>
            <a:r>
              <a:rPr lang="en-US" sz="2600" b="0" i="0" dirty="0">
                <a:effectLst/>
                <a:latin typeface="Arial" panose="020B0604020202020204" pitchFamily="34" charset="0"/>
                <a:cs typeface="Arial" panose="020B0604020202020204" pitchFamily="34" charset="0"/>
              </a:rPr>
              <a:t>Use the results to make new hypotheses or predictions</a:t>
            </a:r>
            <a:endParaRPr lang="en-US" sz="2600" dirty="0">
              <a:latin typeface="Arial" panose="020B0604020202020204" pitchFamily="34" charset="0"/>
              <a:cs typeface="Arial" panose="020B0604020202020204" pitchFamily="34" charset="0"/>
            </a:endParaRPr>
          </a:p>
        </p:txBody>
      </p:sp>
      <p:pic>
        <p:nvPicPr>
          <p:cNvPr id="8" name="Graphic 7" descr="Magnifying glass with solid fill">
            <a:extLst>
              <a:ext uri="{FF2B5EF4-FFF2-40B4-BE49-F238E27FC236}">
                <a16:creationId xmlns:a16="http://schemas.microsoft.com/office/drawing/2014/main" id="{AB1C0A91-08F9-2D9E-B0E6-FB9A6B3C1D0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30273" y="3555757"/>
            <a:ext cx="522262" cy="522262"/>
          </a:xfrm>
          <a:prstGeom prst="rect">
            <a:avLst/>
          </a:prstGeom>
        </p:spPr>
      </p:pic>
      <p:pic>
        <p:nvPicPr>
          <p:cNvPr id="10" name="Graphic 9" descr="Questions outline">
            <a:extLst>
              <a:ext uri="{FF2B5EF4-FFF2-40B4-BE49-F238E27FC236}">
                <a16:creationId xmlns:a16="http://schemas.microsoft.com/office/drawing/2014/main" id="{6E9C995C-AB39-C196-0141-6E82E2F96F8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93246" y="4078019"/>
            <a:ext cx="501747" cy="501747"/>
          </a:xfrm>
          <a:prstGeom prst="rect">
            <a:avLst/>
          </a:prstGeom>
        </p:spPr>
      </p:pic>
      <p:pic>
        <p:nvPicPr>
          <p:cNvPr id="12" name="Graphic 11" descr="Customer review outline">
            <a:extLst>
              <a:ext uri="{FF2B5EF4-FFF2-40B4-BE49-F238E27FC236}">
                <a16:creationId xmlns:a16="http://schemas.microsoft.com/office/drawing/2014/main" id="{C168D65B-746C-12D0-3BF2-A99FC7D3D32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550836" y="4647394"/>
            <a:ext cx="872195" cy="872195"/>
          </a:xfrm>
          <a:prstGeom prst="rect">
            <a:avLst/>
          </a:prstGeom>
        </p:spPr>
      </p:pic>
      <p:pic>
        <p:nvPicPr>
          <p:cNvPr id="16" name="Graphic 15" descr="Microscope with solid fill">
            <a:extLst>
              <a:ext uri="{FF2B5EF4-FFF2-40B4-BE49-F238E27FC236}">
                <a16:creationId xmlns:a16="http://schemas.microsoft.com/office/drawing/2014/main" id="{E9F98CBA-B992-3B0A-6D63-CEAE0C7363A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677508" y="5485448"/>
            <a:ext cx="522262" cy="522262"/>
          </a:xfrm>
          <a:prstGeom prst="rect">
            <a:avLst/>
          </a:prstGeom>
        </p:spPr>
      </p:pic>
      <p:pic>
        <p:nvPicPr>
          <p:cNvPr id="14" name="Graphic 13" descr="Scientist female outline">
            <a:extLst>
              <a:ext uri="{FF2B5EF4-FFF2-40B4-BE49-F238E27FC236}">
                <a16:creationId xmlns:a16="http://schemas.microsoft.com/office/drawing/2014/main" id="{0E1118CC-F050-E6CE-44B6-8B831A2545D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201532" y="5450571"/>
            <a:ext cx="592015" cy="592015"/>
          </a:xfrm>
          <a:prstGeom prst="rect">
            <a:avLst/>
          </a:prstGeom>
        </p:spPr>
      </p:pic>
      <p:pic>
        <p:nvPicPr>
          <p:cNvPr id="18" name="Graphic 17" descr="Head with gears outline">
            <a:extLst>
              <a:ext uri="{FF2B5EF4-FFF2-40B4-BE49-F238E27FC236}">
                <a16:creationId xmlns:a16="http://schemas.microsoft.com/office/drawing/2014/main" id="{CA0EAE50-2FD0-AFF4-AE7A-8CDCCB33905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169204" y="5907770"/>
            <a:ext cx="592015" cy="592015"/>
          </a:xfrm>
          <a:prstGeom prst="rect">
            <a:avLst/>
          </a:prstGeom>
        </p:spPr>
      </p:pic>
    </p:spTree>
    <p:extLst>
      <p:ext uri="{BB962C8B-B14F-4D97-AF65-F5344CB8AC3E}">
        <p14:creationId xmlns:p14="http://schemas.microsoft.com/office/powerpoint/2010/main" val="3196103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5B66BAF-70A1-E03D-B5D9-6F662B1454EF}"/>
              </a:ext>
              <a:ext uri="{C183D7F6-B498-43B3-948B-1728B52AA6E4}">
                <adec:decorative xmlns:adec="http://schemas.microsoft.com/office/drawing/2017/decorative" val="1"/>
              </a:ext>
            </a:extLst>
          </p:cNvPr>
          <p:cNvSpPr txBox="1">
            <a:spLocks/>
          </p:cNvSpPr>
          <p:nvPr/>
        </p:nvSpPr>
        <p:spPr>
          <a:xfrm>
            <a:off x="0" y="0"/>
            <a:ext cx="12192000" cy="1875098"/>
          </a:xfrm>
          <a:prstGeom prst="rect">
            <a:avLst/>
          </a:prstGeom>
          <a:solidFill>
            <a:srgbClr val="10824D"/>
          </a:solidFill>
          <a:effectLst>
            <a:outerShdw blurRad="50800" dist="38100" dir="5400000" algn="t"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dirty="0">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12009A16-CF0A-7D87-1B55-4E2AE49A70CF}"/>
              </a:ext>
            </a:extLst>
          </p:cNvPr>
          <p:cNvSpPr>
            <a:spLocks noGrp="1"/>
          </p:cNvSpPr>
          <p:nvPr>
            <p:ph type="title"/>
          </p:nvPr>
        </p:nvSpPr>
        <p:spPr/>
        <p:txBody>
          <a:bodyPr/>
          <a:lstStyle/>
          <a:p>
            <a:r>
              <a:rPr lang="en-US" b="1" dirty="0">
                <a:solidFill>
                  <a:schemeClr val="bg1"/>
                </a:solidFill>
                <a:latin typeface="Arial" panose="020B0604020202020204" pitchFamily="34" charset="0"/>
                <a:cs typeface="Arial" panose="020B0604020202020204" pitchFamily="34" charset="0"/>
              </a:rPr>
              <a:t>Experimental Design</a:t>
            </a:r>
          </a:p>
        </p:txBody>
      </p:sp>
      <p:sp>
        <p:nvSpPr>
          <p:cNvPr id="3" name="Content Placeholder 2">
            <a:extLst>
              <a:ext uri="{FF2B5EF4-FFF2-40B4-BE49-F238E27FC236}">
                <a16:creationId xmlns:a16="http://schemas.microsoft.com/office/drawing/2014/main" id="{C22CD881-B742-EC26-33EF-5471F99CC25B}"/>
              </a:ext>
            </a:extLst>
          </p:cNvPr>
          <p:cNvSpPr>
            <a:spLocks noGrp="1"/>
          </p:cNvSpPr>
          <p:nvPr>
            <p:ph idx="1"/>
          </p:nvPr>
        </p:nvSpPr>
        <p:spPr>
          <a:xfrm>
            <a:off x="662940" y="2187835"/>
            <a:ext cx="10515600" cy="4351338"/>
          </a:xfrm>
        </p:spPr>
        <p:txBody>
          <a:bodyPr/>
          <a:lstStyle/>
          <a:p>
            <a:r>
              <a:rPr lang="en-US" dirty="0"/>
              <a:t>Scientists conduct experiments to test their hypothesis.</a:t>
            </a:r>
          </a:p>
          <a:p>
            <a:pPr marL="0" indent="0">
              <a:buNone/>
            </a:pPr>
            <a:endParaRPr lang="en-US" dirty="0"/>
          </a:p>
          <a:p>
            <a:r>
              <a:rPr lang="en-US" dirty="0"/>
              <a:t>A properly designed experiment should include a control, use well-designed variables, and be reproducible.</a:t>
            </a:r>
          </a:p>
          <a:p>
            <a:pPr marL="0" indent="0">
              <a:buNone/>
            </a:pPr>
            <a:endParaRPr lang="en-US" dirty="0"/>
          </a:p>
        </p:txBody>
      </p:sp>
    </p:spTree>
    <p:extLst>
      <p:ext uri="{BB962C8B-B14F-4D97-AF65-F5344CB8AC3E}">
        <p14:creationId xmlns:p14="http://schemas.microsoft.com/office/powerpoint/2010/main" val="152979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5FB39EF-F081-7808-E0F2-7FC76B4974A3}"/>
              </a:ext>
              <a:ext uri="{C183D7F6-B498-43B3-948B-1728B52AA6E4}">
                <adec:decorative xmlns:adec="http://schemas.microsoft.com/office/drawing/2017/decorative" val="1"/>
              </a:ext>
            </a:extLst>
          </p:cNvPr>
          <p:cNvSpPr txBox="1">
            <a:spLocks/>
          </p:cNvSpPr>
          <p:nvPr/>
        </p:nvSpPr>
        <p:spPr>
          <a:xfrm>
            <a:off x="0" y="0"/>
            <a:ext cx="12192000" cy="1875098"/>
          </a:xfrm>
          <a:prstGeom prst="rect">
            <a:avLst/>
          </a:prstGeom>
          <a:solidFill>
            <a:srgbClr val="10824D"/>
          </a:solidFill>
          <a:effectLst>
            <a:outerShdw blurRad="50800" dist="38100" dir="5400000" algn="t"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dirty="0">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39680295-BA42-6045-B10B-AACB80A73FCC}"/>
              </a:ext>
            </a:extLst>
          </p:cNvPr>
          <p:cNvSpPr>
            <a:spLocks noGrp="1"/>
          </p:cNvSpPr>
          <p:nvPr>
            <p:ph type="title"/>
          </p:nvPr>
        </p:nvSpPr>
        <p:spPr/>
        <p:txBody>
          <a:bodyPr/>
          <a:lstStyle/>
          <a:p>
            <a:r>
              <a:rPr lang="en-US" b="1" dirty="0">
                <a:solidFill>
                  <a:schemeClr val="bg1"/>
                </a:solidFill>
                <a:latin typeface="Arial" panose="020B0604020202020204" pitchFamily="34" charset="0"/>
                <a:cs typeface="Arial" panose="020B0604020202020204" pitchFamily="34" charset="0"/>
              </a:rPr>
              <a:t>Experimental and Control Groups</a:t>
            </a:r>
          </a:p>
        </p:txBody>
      </p:sp>
      <p:sp>
        <p:nvSpPr>
          <p:cNvPr id="3" name="Content Placeholder 2">
            <a:extLst>
              <a:ext uri="{FF2B5EF4-FFF2-40B4-BE49-F238E27FC236}">
                <a16:creationId xmlns:a16="http://schemas.microsoft.com/office/drawing/2014/main" id="{85C9D065-DCFB-2E9E-4F08-E52E5162103C}"/>
              </a:ext>
            </a:extLst>
          </p:cNvPr>
          <p:cNvSpPr>
            <a:spLocks noGrp="1"/>
          </p:cNvSpPr>
          <p:nvPr>
            <p:ph idx="1"/>
          </p:nvPr>
        </p:nvSpPr>
        <p:spPr>
          <a:xfrm>
            <a:off x="571500" y="2141537"/>
            <a:ext cx="10515600" cy="4351338"/>
          </a:xfrm>
        </p:spPr>
        <p:txBody>
          <a:bodyPr/>
          <a:lstStyle/>
          <a:p>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experimental</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group</a:t>
            </a:r>
            <a:r>
              <a:rPr lang="en-US" dirty="0">
                <a:latin typeface="Arial" panose="020B0604020202020204" pitchFamily="34" charset="0"/>
                <a:cs typeface="Arial" panose="020B0604020202020204" pitchFamily="34" charset="0"/>
              </a:rPr>
              <a:t> receives a treatment in an experiment.</a:t>
            </a:r>
          </a:p>
          <a:p>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control</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group</a:t>
            </a:r>
            <a:r>
              <a:rPr lang="en-US" dirty="0">
                <a:latin typeface="Arial" panose="020B0604020202020204" pitchFamily="34" charset="0"/>
                <a:cs typeface="Arial" panose="020B0604020202020204" pitchFamily="34" charset="0"/>
              </a:rPr>
              <a:t> does not receive a treatment. It is used as a comparison to the experimental groups to see if the treatments they receive have any effects.</a:t>
            </a:r>
          </a:p>
          <a:p>
            <a:pPr lvl="1"/>
            <a:r>
              <a:rPr lang="en-US" dirty="0">
                <a:latin typeface="Arial" panose="020B0604020202020204" pitchFamily="34" charset="0"/>
                <a:cs typeface="Arial" panose="020B0604020202020204" pitchFamily="34" charset="0"/>
              </a:rPr>
              <a:t>A </a:t>
            </a:r>
            <a:r>
              <a:rPr lang="en-US" b="1" dirty="0">
                <a:latin typeface="Arial" panose="020B0604020202020204" pitchFamily="34" charset="0"/>
                <a:cs typeface="Arial" panose="020B0604020202020204" pitchFamily="34" charset="0"/>
              </a:rPr>
              <a:t>positive control </a:t>
            </a:r>
            <a:r>
              <a:rPr lang="en-US" dirty="0">
                <a:latin typeface="Arial" panose="020B0604020202020204" pitchFamily="34" charset="0"/>
                <a:cs typeface="Arial" panose="020B0604020202020204" pitchFamily="34" charset="0"/>
              </a:rPr>
              <a:t>is not exposed to the experimental treatment but is exposed to a treatment known to produce the expected effect.</a:t>
            </a:r>
          </a:p>
          <a:p>
            <a:pPr lvl="1"/>
            <a:r>
              <a:rPr lang="en-US" dirty="0">
                <a:latin typeface="Arial" panose="020B0604020202020204" pitchFamily="34" charset="0"/>
                <a:cs typeface="Arial" panose="020B0604020202020204" pitchFamily="34" charset="0"/>
              </a:rPr>
              <a:t>A </a:t>
            </a:r>
            <a:r>
              <a:rPr lang="en-US" b="1" dirty="0">
                <a:latin typeface="Arial" panose="020B0604020202020204" pitchFamily="34" charset="0"/>
                <a:cs typeface="Arial" panose="020B0604020202020204" pitchFamily="34" charset="0"/>
              </a:rPr>
              <a:t>negative control </a:t>
            </a:r>
            <a:r>
              <a:rPr lang="en-US" dirty="0">
                <a:latin typeface="Arial" panose="020B0604020202020204" pitchFamily="34" charset="0"/>
                <a:cs typeface="Arial" panose="020B0604020202020204" pitchFamily="34" charset="0"/>
              </a:rPr>
              <a:t>is not exposed to the experimental treatment.</a:t>
            </a:r>
          </a:p>
        </p:txBody>
      </p:sp>
    </p:spTree>
    <p:extLst>
      <p:ext uri="{BB962C8B-B14F-4D97-AF65-F5344CB8AC3E}">
        <p14:creationId xmlns:p14="http://schemas.microsoft.com/office/powerpoint/2010/main" val="1883025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A8C68CE-FAEB-57CF-F7F3-6EA06CA9C758}"/>
              </a:ext>
              <a:ext uri="{C183D7F6-B498-43B3-948B-1728B52AA6E4}">
                <adec:decorative xmlns:adec="http://schemas.microsoft.com/office/drawing/2017/decorative" val="1"/>
              </a:ext>
            </a:extLst>
          </p:cNvPr>
          <p:cNvSpPr txBox="1">
            <a:spLocks/>
          </p:cNvSpPr>
          <p:nvPr/>
        </p:nvSpPr>
        <p:spPr>
          <a:xfrm>
            <a:off x="0" y="0"/>
            <a:ext cx="12192000" cy="1875098"/>
          </a:xfrm>
          <a:prstGeom prst="rect">
            <a:avLst/>
          </a:prstGeom>
          <a:solidFill>
            <a:srgbClr val="10824D"/>
          </a:solidFill>
          <a:effectLst>
            <a:outerShdw blurRad="50800" dist="38100" dir="5400000" algn="t"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dirty="0">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56FCB1EF-D2A3-A0C9-E56E-6C310EB5FB3F}"/>
              </a:ext>
            </a:extLst>
          </p:cNvPr>
          <p:cNvSpPr>
            <a:spLocks noGrp="1"/>
          </p:cNvSpPr>
          <p:nvPr>
            <p:ph type="title"/>
          </p:nvPr>
        </p:nvSpPr>
        <p:spPr/>
        <p:txBody>
          <a:bodyPr/>
          <a:lstStyle/>
          <a:p>
            <a:r>
              <a:rPr lang="en-US" b="1" dirty="0">
                <a:solidFill>
                  <a:schemeClr val="bg1"/>
                </a:solidFill>
                <a:latin typeface="Arial" panose="020B0604020202020204" pitchFamily="34" charset="0"/>
                <a:cs typeface="Arial" panose="020B0604020202020204" pitchFamily="34" charset="0"/>
              </a:rPr>
              <a:t>Experimental Variables</a:t>
            </a:r>
          </a:p>
        </p:txBody>
      </p:sp>
      <p:sp>
        <p:nvSpPr>
          <p:cNvPr id="3" name="Content Placeholder 2">
            <a:extLst>
              <a:ext uri="{FF2B5EF4-FFF2-40B4-BE49-F238E27FC236}">
                <a16:creationId xmlns:a16="http://schemas.microsoft.com/office/drawing/2014/main" id="{7A26B971-C6EA-CDF1-AF83-450B684E894D}"/>
              </a:ext>
            </a:extLst>
          </p:cNvPr>
          <p:cNvSpPr>
            <a:spLocks noGrp="1"/>
          </p:cNvSpPr>
          <p:nvPr>
            <p:ph idx="1"/>
          </p:nvPr>
        </p:nvSpPr>
        <p:spPr>
          <a:xfrm>
            <a:off x="617220" y="2141537"/>
            <a:ext cx="10515600" cy="4351338"/>
          </a:xfrm>
        </p:spPr>
        <p:txBody>
          <a:bodyPr>
            <a:normAutofit/>
          </a:bodyPr>
          <a:lstStyle/>
          <a:p>
            <a:r>
              <a:rPr lang="en-US" dirty="0">
                <a:effectLst/>
                <a:latin typeface="Arial" panose="020B0604020202020204" pitchFamily="34" charset="0"/>
                <a:ea typeface="Calibri" panose="020F0502020204030204" pitchFamily="34" charset="0"/>
                <a:cs typeface="Arial" panose="020B0604020202020204" pitchFamily="34" charset="0"/>
              </a:rPr>
              <a:t> </a:t>
            </a:r>
            <a:r>
              <a:rPr lang="en-US" dirty="0">
                <a:latin typeface="Arial" panose="020B0604020202020204" pitchFamily="34" charset="0"/>
                <a:ea typeface="Calibri" panose="020F0502020204030204" pitchFamily="34" charset="0"/>
                <a:cs typeface="Arial" panose="020B0604020202020204" pitchFamily="34" charset="0"/>
              </a:rPr>
              <a:t>An </a:t>
            </a:r>
            <a:r>
              <a:rPr lang="en-US" b="1" dirty="0">
                <a:latin typeface="Arial" panose="020B0604020202020204" pitchFamily="34" charset="0"/>
                <a:ea typeface="Calibri" panose="020F0502020204030204" pitchFamily="34" charset="0"/>
                <a:cs typeface="Arial" panose="020B0604020202020204" pitchFamily="34" charset="0"/>
              </a:rPr>
              <a:t>i</a:t>
            </a:r>
            <a:r>
              <a:rPr lang="en-US" b="1" dirty="0">
                <a:effectLst/>
                <a:latin typeface="Arial" panose="020B0604020202020204" pitchFamily="34" charset="0"/>
                <a:ea typeface="Calibri" panose="020F0502020204030204" pitchFamily="34" charset="0"/>
                <a:cs typeface="Arial" panose="020B0604020202020204" pitchFamily="34" charset="0"/>
              </a:rPr>
              <a:t>ndependent variable </a:t>
            </a:r>
            <a:r>
              <a:rPr lang="en-US" dirty="0">
                <a:effectLst/>
                <a:latin typeface="Arial" panose="020B0604020202020204" pitchFamily="34" charset="0"/>
                <a:ea typeface="Calibri" panose="020F0502020204030204" pitchFamily="34" charset="0"/>
                <a:cs typeface="Arial" panose="020B0604020202020204" pitchFamily="34" charset="0"/>
              </a:rPr>
              <a:t>is the factor that differs between the control and experimental groups. It is called an independent variable because it does not depend on what happens in the experiment.</a:t>
            </a:r>
          </a:p>
          <a:p>
            <a:pPr marL="0" indent="0">
              <a:buNone/>
            </a:pPr>
            <a:endParaRPr lang="en-US" dirty="0">
              <a:effectLst/>
              <a:latin typeface="Arial" panose="020B0604020202020204" pitchFamily="34" charset="0"/>
              <a:ea typeface="Calibri" panose="020F0502020204030204" pitchFamily="34" charset="0"/>
              <a:cs typeface="Arial" panose="020B0604020202020204" pitchFamily="34" charset="0"/>
            </a:endParaRPr>
          </a:p>
          <a:p>
            <a:r>
              <a:rPr lang="en-US" dirty="0">
                <a:latin typeface="Arial" panose="020B0604020202020204" pitchFamily="34" charset="0"/>
                <a:ea typeface="Calibri" panose="020F0502020204030204" pitchFamily="34" charset="0"/>
                <a:cs typeface="Arial" panose="020B0604020202020204" pitchFamily="34" charset="0"/>
              </a:rPr>
              <a:t>A </a:t>
            </a:r>
            <a:r>
              <a:rPr lang="en-US" b="1" dirty="0">
                <a:latin typeface="Arial" panose="020B0604020202020204" pitchFamily="34" charset="0"/>
                <a:ea typeface="Calibri" panose="020F0502020204030204" pitchFamily="34" charset="0"/>
                <a:cs typeface="Arial" panose="020B0604020202020204" pitchFamily="34" charset="0"/>
              </a:rPr>
              <a:t>d</a:t>
            </a:r>
            <a:r>
              <a:rPr lang="en-US" b="1" dirty="0">
                <a:effectLst/>
                <a:latin typeface="Arial" panose="020B0604020202020204" pitchFamily="34" charset="0"/>
                <a:ea typeface="Calibri" panose="020F0502020204030204" pitchFamily="34" charset="0"/>
                <a:cs typeface="Arial" panose="020B0604020202020204" pitchFamily="34" charset="0"/>
              </a:rPr>
              <a:t>ependent variable </a:t>
            </a:r>
            <a:r>
              <a:rPr lang="en-US" dirty="0">
                <a:effectLst/>
                <a:latin typeface="Arial" panose="020B0604020202020204" pitchFamily="34" charset="0"/>
                <a:ea typeface="Calibri" panose="020F0502020204030204" pitchFamily="34" charset="0"/>
                <a:cs typeface="Arial" panose="020B0604020202020204" pitchFamily="34" charset="0"/>
              </a:rPr>
              <a:t>is the factor that changes in an experiment and depends on the independent variable. It is the response that we measure to see if a treatment had an effect.</a:t>
            </a:r>
          </a:p>
          <a:p>
            <a:pPr marL="0" indent="0">
              <a:buNone/>
            </a:pPr>
            <a:endParaRPr lang="en-US" dirty="0"/>
          </a:p>
        </p:txBody>
      </p:sp>
    </p:spTree>
    <p:extLst>
      <p:ext uri="{BB962C8B-B14F-4D97-AF65-F5344CB8AC3E}">
        <p14:creationId xmlns:p14="http://schemas.microsoft.com/office/powerpoint/2010/main" val="202335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B2D99F-DD33-20C1-0781-1B1F5213B5D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6FCB1EF-D2A3-A0C9-E56E-6C310EB5FB3F}"/>
              </a:ext>
            </a:extLst>
          </p:cNvPr>
          <p:cNvSpPr>
            <a:spLocks noGrp="1"/>
          </p:cNvSpPr>
          <p:nvPr>
            <p:ph type="title"/>
          </p:nvPr>
        </p:nvSpPr>
        <p:spPr>
          <a:xfrm>
            <a:off x="281940" y="410845"/>
            <a:ext cx="6477000" cy="1325563"/>
          </a:xfrm>
        </p:spPr>
        <p:txBody>
          <a:bodyPr>
            <a:normAutofit/>
          </a:bodyPr>
          <a:lstStyle/>
          <a:p>
            <a:r>
              <a:rPr lang="en-US" sz="4000" b="1" dirty="0">
                <a:solidFill>
                  <a:srgbClr val="009051"/>
                </a:solidFill>
                <a:latin typeface="Arial" panose="020B0604020202020204" pitchFamily="34" charset="0"/>
                <a:cs typeface="Arial" panose="020B0604020202020204" pitchFamily="34" charset="0"/>
              </a:rPr>
              <a:t>Variability and Repetition</a:t>
            </a:r>
          </a:p>
        </p:txBody>
      </p:sp>
      <p:sp>
        <p:nvSpPr>
          <p:cNvPr id="3" name="Content Placeholder 2">
            <a:extLst>
              <a:ext uri="{FF2B5EF4-FFF2-40B4-BE49-F238E27FC236}">
                <a16:creationId xmlns:a16="http://schemas.microsoft.com/office/drawing/2014/main" id="{7A26B971-C6EA-CDF1-AF83-450B684E894D}"/>
              </a:ext>
            </a:extLst>
          </p:cNvPr>
          <p:cNvSpPr>
            <a:spLocks noGrp="1"/>
          </p:cNvSpPr>
          <p:nvPr>
            <p:ph idx="1"/>
          </p:nvPr>
        </p:nvSpPr>
        <p:spPr>
          <a:xfrm>
            <a:off x="495300" y="1657985"/>
            <a:ext cx="6377940" cy="4351338"/>
          </a:xfrm>
        </p:spPr>
        <p:txBody>
          <a:bodyPr>
            <a:normAutofit/>
          </a:bodyPr>
          <a:lstStyle/>
          <a:p>
            <a:pPr fontAlgn="base"/>
            <a:r>
              <a:rPr lang="en-US" b="0" i="0" dirty="0">
                <a:solidFill>
                  <a:srgbClr val="21242C"/>
                </a:solidFill>
                <a:effectLst/>
                <a:latin typeface="Arial" panose="020B0604020202020204" pitchFamily="34" charset="0"/>
                <a:cs typeface="Arial" panose="020B0604020202020204" pitchFamily="34" charset="0"/>
              </a:rPr>
              <a:t>Sometimes when researchers repeat their experiments, they end up getting different results.</a:t>
            </a:r>
          </a:p>
          <a:p>
            <a:pPr fontAlgn="base"/>
            <a:r>
              <a:rPr lang="en-US" b="0" i="0" dirty="0">
                <a:solidFill>
                  <a:srgbClr val="21242C"/>
                </a:solidFill>
                <a:effectLst/>
                <a:latin typeface="Arial" panose="020B0604020202020204" pitchFamily="34" charset="0"/>
                <a:cs typeface="Arial" panose="020B0604020202020204" pitchFamily="34" charset="0"/>
              </a:rPr>
              <a:t>Vari</a:t>
            </a:r>
            <a:r>
              <a:rPr lang="en-US" dirty="0">
                <a:solidFill>
                  <a:srgbClr val="21242C"/>
                </a:solidFill>
                <a:latin typeface="Arial" panose="020B0604020202020204" pitchFamily="34" charset="0"/>
                <a:cs typeface="Arial" panose="020B0604020202020204" pitchFamily="34" charset="0"/>
              </a:rPr>
              <a:t>ation in results can occur for many reasons, for example:</a:t>
            </a:r>
          </a:p>
          <a:p>
            <a:pPr lvl="1" fontAlgn="base"/>
            <a:r>
              <a:rPr lang="en-US" dirty="0">
                <a:solidFill>
                  <a:srgbClr val="21242C"/>
                </a:solidFill>
                <a:latin typeface="Arial" panose="020B0604020202020204" pitchFamily="34" charset="0"/>
                <a:cs typeface="Arial" panose="020B0604020202020204" pitchFamily="34" charset="0"/>
              </a:rPr>
              <a:t>Differences among the subjects used in an experiment.</a:t>
            </a:r>
          </a:p>
          <a:p>
            <a:pPr lvl="1" fontAlgn="base"/>
            <a:r>
              <a:rPr lang="en-US" dirty="0">
                <a:solidFill>
                  <a:srgbClr val="21242C"/>
                </a:solidFill>
                <a:latin typeface="Arial" panose="020B0604020202020204" pitchFamily="34" charset="0"/>
                <a:cs typeface="Arial" panose="020B0604020202020204" pitchFamily="34" charset="0"/>
              </a:rPr>
              <a:t>Differences in the way the experiment was conducted.</a:t>
            </a:r>
            <a:endParaRPr lang="en-US" b="0" i="0" dirty="0">
              <a:solidFill>
                <a:srgbClr val="21242C"/>
              </a:solidFill>
              <a:effectLst/>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1785031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0E0837F-1C38-3F7D-464C-C0CCBE43AF98}"/>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6FCB1EF-D2A3-A0C9-E56E-6C310EB5FB3F}"/>
              </a:ext>
            </a:extLst>
          </p:cNvPr>
          <p:cNvSpPr>
            <a:spLocks noGrp="1"/>
          </p:cNvSpPr>
          <p:nvPr>
            <p:ph type="title"/>
          </p:nvPr>
        </p:nvSpPr>
        <p:spPr>
          <a:xfrm>
            <a:off x="285750" y="387985"/>
            <a:ext cx="6758940" cy="1325563"/>
          </a:xfrm>
        </p:spPr>
        <p:txBody>
          <a:bodyPr>
            <a:normAutofit/>
          </a:bodyPr>
          <a:lstStyle/>
          <a:p>
            <a:r>
              <a:rPr lang="en-US" sz="4000" b="1" dirty="0">
                <a:solidFill>
                  <a:srgbClr val="009051"/>
                </a:solidFill>
                <a:latin typeface="Arial" panose="020B0604020202020204" pitchFamily="34" charset="0"/>
                <a:cs typeface="Arial" panose="020B0604020202020204" pitchFamily="34" charset="0"/>
              </a:rPr>
              <a:t>Variability and Repetition </a:t>
            </a:r>
          </a:p>
        </p:txBody>
      </p:sp>
      <p:sp>
        <p:nvSpPr>
          <p:cNvPr id="3" name="Content Placeholder 2">
            <a:extLst>
              <a:ext uri="{FF2B5EF4-FFF2-40B4-BE49-F238E27FC236}">
                <a16:creationId xmlns:a16="http://schemas.microsoft.com/office/drawing/2014/main" id="{7A26B971-C6EA-CDF1-AF83-450B684E894D}"/>
              </a:ext>
            </a:extLst>
          </p:cNvPr>
          <p:cNvSpPr>
            <a:spLocks noGrp="1"/>
          </p:cNvSpPr>
          <p:nvPr>
            <p:ph idx="1"/>
          </p:nvPr>
        </p:nvSpPr>
        <p:spPr>
          <a:xfrm>
            <a:off x="472440" y="1713548"/>
            <a:ext cx="5867400" cy="4773295"/>
          </a:xfrm>
        </p:spPr>
        <p:txBody>
          <a:bodyPr>
            <a:normAutofit/>
          </a:bodyPr>
          <a:lstStyle/>
          <a:p>
            <a:pPr algn="l" fontAlgn="base"/>
            <a:r>
              <a:rPr lang="en-US" b="0" i="0" dirty="0">
                <a:solidFill>
                  <a:srgbClr val="21242C"/>
                </a:solidFill>
                <a:effectLst/>
                <a:latin typeface="Arial" panose="020B0604020202020204" pitchFamily="34" charset="0"/>
                <a:cs typeface="Arial" panose="020B0604020202020204" pitchFamily="34" charset="0"/>
              </a:rPr>
              <a:t>To account for variation, </a:t>
            </a:r>
            <a:r>
              <a:rPr lang="en-US" dirty="0">
                <a:solidFill>
                  <a:srgbClr val="21242C"/>
                </a:solidFill>
                <a:latin typeface="Arial" panose="020B0604020202020204" pitchFamily="34" charset="0"/>
                <a:cs typeface="Arial" panose="020B0604020202020204" pitchFamily="34" charset="0"/>
              </a:rPr>
              <a:t>experiments should be repeated and have a sample size that will allow for statistically significant differences to be observed.</a:t>
            </a:r>
          </a:p>
          <a:p>
            <a:pPr algn="l" fontAlgn="base"/>
            <a:r>
              <a:rPr lang="en-US" b="0" i="0" dirty="0">
                <a:solidFill>
                  <a:srgbClr val="21242C"/>
                </a:solidFill>
                <a:effectLst/>
                <a:latin typeface="Arial" panose="020B0604020202020204" pitchFamily="34" charset="0"/>
                <a:cs typeface="Arial" panose="020B0604020202020204" pitchFamily="34" charset="0"/>
              </a:rPr>
              <a:t>Scientists use statistical tests to help them distinguish between real differences and those due to chance.</a:t>
            </a:r>
          </a:p>
          <a:p>
            <a:pPr marL="0" indent="0">
              <a:buNone/>
            </a:pPr>
            <a:endParaRPr lang="en-US" dirty="0"/>
          </a:p>
        </p:txBody>
      </p:sp>
    </p:spTree>
    <p:extLst>
      <p:ext uri="{BB962C8B-B14F-4D97-AF65-F5344CB8AC3E}">
        <p14:creationId xmlns:p14="http://schemas.microsoft.com/office/powerpoint/2010/main" val="3795468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6A1788-F47C-EAD8-CE06-DE058E683396}"/>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7DD17F0-3306-7CBA-A792-2AEF969F5AC9}"/>
              </a:ext>
            </a:extLst>
          </p:cNvPr>
          <p:cNvSpPr>
            <a:spLocks noGrp="1"/>
          </p:cNvSpPr>
          <p:nvPr>
            <p:ph type="title"/>
          </p:nvPr>
        </p:nvSpPr>
        <p:spPr>
          <a:xfrm>
            <a:off x="358140" y="2766218"/>
            <a:ext cx="4754880" cy="1325563"/>
          </a:xfrm>
        </p:spPr>
        <p:txBody>
          <a:bodyPr>
            <a:normAutofit/>
          </a:bodyPr>
          <a:lstStyle/>
          <a:p>
            <a:r>
              <a:rPr lang="en-US" sz="3600" b="1" dirty="0">
                <a:solidFill>
                  <a:schemeClr val="bg1"/>
                </a:solidFill>
                <a:latin typeface="Arial" panose="020B0604020202020204" pitchFamily="34" charset="0"/>
                <a:cs typeface="Arial" panose="020B0604020202020204" pitchFamily="34" charset="0"/>
              </a:rPr>
              <a:t>Reproducibility</a:t>
            </a:r>
          </a:p>
        </p:txBody>
      </p:sp>
      <p:sp>
        <p:nvSpPr>
          <p:cNvPr id="3" name="Content Placeholder 2">
            <a:extLst>
              <a:ext uri="{FF2B5EF4-FFF2-40B4-BE49-F238E27FC236}">
                <a16:creationId xmlns:a16="http://schemas.microsoft.com/office/drawing/2014/main" id="{1C127025-53FB-6BC1-CA69-9E66F569665A}"/>
              </a:ext>
            </a:extLst>
          </p:cNvPr>
          <p:cNvSpPr>
            <a:spLocks noGrp="1"/>
          </p:cNvSpPr>
          <p:nvPr>
            <p:ph idx="1"/>
          </p:nvPr>
        </p:nvSpPr>
        <p:spPr>
          <a:xfrm>
            <a:off x="6751320" y="1689894"/>
            <a:ext cx="4922520" cy="4486275"/>
          </a:xfrm>
        </p:spPr>
        <p:txBody>
          <a:bodyPr/>
          <a:lstStyle/>
          <a:p>
            <a:r>
              <a:rPr lang="en-US" dirty="0">
                <a:latin typeface="Arial" panose="020B0604020202020204" pitchFamily="34" charset="0"/>
                <a:cs typeface="Arial" panose="020B0604020202020204" pitchFamily="34" charset="0"/>
              </a:rPr>
              <a:t>A well-designed experiment will yield the same results if it is reproduced by another a researcher.</a:t>
            </a:r>
          </a:p>
          <a:p>
            <a:r>
              <a:rPr lang="en-US" dirty="0">
                <a:latin typeface="Arial" panose="020B0604020202020204" pitchFamily="34" charset="0"/>
                <a:cs typeface="Arial" panose="020B0604020202020204" pitchFamily="34" charset="0"/>
              </a:rPr>
              <a:t>If an experiment cannot be reproduced, then its results are not reliable.</a:t>
            </a:r>
          </a:p>
        </p:txBody>
      </p:sp>
    </p:spTree>
    <p:extLst>
      <p:ext uri="{BB962C8B-B14F-4D97-AF65-F5344CB8AC3E}">
        <p14:creationId xmlns:p14="http://schemas.microsoft.com/office/powerpoint/2010/main" val="1250249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E8779E5-3B50-2323-FE22-6C8877A92E2D}"/>
              </a:ext>
              <a:ext uri="{C183D7F6-B498-43B3-948B-1728B52AA6E4}">
                <adec:decorative xmlns:adec="http://schemas.microsoft.com/office/drawing/2017/decorative" val="1"/>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19820" b="14775"/>
          <a:stretch/>
        </p:blipFill>
        <p:spPr>
          <a:xfrm>
            <a:off x="0" y="1875099"/>
            <a:ext cx="12192000" cy="4982902"/>
          </a:xfrm>
          <a:prstGeom prst="rect">
            <a:avLst/>
          </a:prstGeom>
        </p:spPr>
      </p:pic>
      <p:sp>
        <p:nvSpPr>
          <p:cNvPr id="5" name="Title 1">
            <a:extLst>
              <a:ext uri="{FF2B5EF4-FFF2-40B4-BE49-F238E27FC236}">
                <a16:creationId xmlns:a16="http://schemas.microsoft.com/office/drawing/2014/main" id="{CACE5634-8DEE-F6F1-57D8-539A73C082FA}"/>
              </a:ext>
              <a:ext uri="{C183D7F6-B498-43B3-948B-1728B52AA6E4}">
                <adec:decorative xmlns:adec="http://schemas.microsoft.com/office/drawing/2017/decorative" val="1"/>
              </a:ext>
            </a:extLst>
          </p:cNvPr>
          <p:cNvSpPr txBox="1">
            <a:spLocks/>
          </p:cNvSpPr>
          <p:nvPr/>
        </p:nvSpPr>
        <p:spPr>
          <a:xfrm>
            <a:off x="0" y="0"/>
            <a:ext cx="12192000" cy="1875098"/>
          </a:xfrm>
          <a:prstGeom prst="rect">
            <a:avLst/>
          </a:prstGeom>
          <a:solidFill>
            <a:srgbClr val="10824D"/>
          </a:solidFill>
          <a:effectLst>
            <a:outerShdw blurRad="50800" dist="38100" dir="5400000" algn="t"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dirty="0">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2B7F7402-E7CD-212D-790D-62F9BAA5ACEC}"/>
              </a:ext>
            </a:extLst>
          </p:cNvPr>
          <p:cNvSpPr>
            <a:spLocks noGrp="1"/>
          </p:cNvSpPr>
          <p:nvPr>
            <p:ph type="title"/>
          </p:nvPr>
        </p:nvSpPr>
        <p:spPr/>
        <p:txBody>
          <a:bodyPr>
            <a:normAutofit/>
          </a:bodyPr>
          <a:lstStyle/>
          <a:p>
            <a:r>
              <a:rPr lang="en-US" sz="4000" b="1" dirty="0">
                <a:solidFill>
                  <a:schemeClr val="bg1"/>
                </a:solidFill>
                <a:latin typeface="Arial" panose="020B0604020202020204" pitchFamily="34" charset="0"/>
                <a:cs typeface="Arial" panose="020B0604020202020204" pitchFamily="34" charset="0"/>
              </a:rPr>
              <a:t>Application of the Scientific Method and Experimental Design</a:t>
            </a:r>
          </a:p>
        </p:txBody>
      </p:sp>
      <p:sp>
        <p:nvSpPr>
          <p:cNvPr id="3" name="Content Placeholder 2">
            <a:extLst>
              <a:ext uri="{FF2B5EF4-FFF2-40B4-BE49-F238E27FC236}">
                <a16:creationId xmlns:a16="http://schemas.microsoft.com/office/drawing/2014/main" id="{E5A05421-16C5-8E0D-1A65-F0E9C8C97372}"/>
              </a:ext>
            </a:extLst>
          </p:cNvPr>
          <p:cNvSpPr>
            <a:spLocks noGrp="1"/>
          </p:cNvSpPr>
          <p:nvPr>
            <p:ph idx="1"/>
          </p:nvPr>
        </p:nvSpPr>
        <p:spPr>
          <a:xfrm>
            <a:off x="838200" y="2031312"/>
            <a:ext cx="10441657" cy="1476868"/>
          </a:xfrm>
        </p:spPr>
        <p:txBody>
          <a:bodyPr>
            <a:noAutofit/>
          </a:bodyPr>
          <a:lstStyle/>
          <a:p>
            <a:pPr marL="0" indent="0">
              <a:buNone/>
            </a:pPr>
            <a:r>
              <a:rPr lang="en-US" sz="2600" dirty="0"/>
              <a:t>Imagine that you are working in a lab that studies ischemic strokes.  Ischemic strokes occur when the blood supply to part of the brain is blocked, preventing the brain tissue from getting oxygen and nutrients, causing brain cells to die.</a:t>
            </a:r>
          </a:p>
          <a:p>
            <a:pPr marL="0" indent="0">
              <a:buNone/>
            </a:pPr>
            <a:endParaRPr lang="en-US" sz="2600" dirty="0"/>
          </a:p>
        </p:txBody>
      </p:sp>
      <p:sp>
        <p:nvSpPr>
          <p:cNvPr id="4" name="TextBox 3">
            <a:extLst>
              <a:ext uri="{FF2B5EF4-FFF2-40B4-BE49-F238E27FC236}">
                <a16:creationId xmlns:a16="http://schemas.microsoft.com/office/drawing/2014/main" id="{2A81A7D7-9BE5-68C5-BCCB-DD8B22FBB38C}"/>
              </a:ext>
            </a:extLst>
          </p:cNvPr>
          <p:cNvSpPr txBox="1"/>
          <p:nvPr/>
        </p:nvSpPr>
        <p:spPr>
          <a:xfrm>
            <a:off x="838200" y="3848804"/>
            <a:ext cx="10515600" cy="2492990"/>
          </a:xfrm>
          <a:prstGeom prst="rect">
            <a:avLst/>
          </a:prstGeom>
          <a:noFill/>
        </p:spPr>
        <p:txBody>
          <a:bodyPr wrap="square" rtlCol="0">
            <a:spAutoFit/>
          </a:bodyPr>
          <a:lstStyle/>
          <a:p>
            <a:r>
              <a:rPr lang="en-US" sz="2600" dirty="0"/>
              <a:t>Your lab studies stroke </a:t>
            </a:r>
            <a:r>
              <a:rPr lang="en-US" sz="2600" i="1" dirty="0"/>
              <a:t>in vitro</a:t>
            </a:r>
            <a:r>
              <a:rPr lang="en-US" sz="2600" dirty="0"/>
              <a:t>, using a cell-based model.  To mimic a stroke, you deprive neurons of oxygen and glucose for 90 minutes, and then you return the cells to conditions with oxygen and glucose to mimic the restoration of blood flow.  Your lab is looking for potential drugs that help the neurons survive following the “stroke.”</a:t>
            </a:r>
          </a:p>
          <a:p>
            <a:endParaRPr lang="en-US" sz="2600" dirty="0"/>
          </a:p>
        </p:txBody>
      </p:sp>
    </p:spTree>
    <p:extLst>
      <p:ext uri="{BB962C8B-B14F-4D97-AF65-F5344CB8AC3E}">
        <p14:creationId xmlns:p14="http://schemas.microsoft.com/office/powerpoint/2010/main" val="528999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9D23A-3A22-3CF1-24AB-472A526CBB57}"/>
              </a:ext>
              <a:ext uri="{C183D7F6-B498-43B3-948B-1728B52AA6E4}">
                <adec:decorative xmlns:adec="http://schemas.microsoft.com/office/drawing/2017/decorative" val="1"/>
              </a:ext>
            </a:extLst>
          </p:cNvPr>
          <p:cNvSpPr txBox="1">
            <a:spLocks/>
          </p:cNvSpPr>
          <p:nvPr/>
        </p:nvSpPr>
        <p:spPr>
          <a:xfrm>
            <a:off x="0" y="0"/>
            <a:ext cx="12192000" cy="1875098"/>
          </a:xfrm>
          <a:prstGeom prst="rect">
            <a:avLst/>
          </a:prstGeom>
          <a:solidFill>
            <a:srgbClr val="10824D"/>
          </a:solidFill>
          <a:effectLst>
            <a:outerShdw blurRad="50800" dist="38100" dir="5400000" algn="t"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dirty="0">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528A12E8-7B0B-5638-76DB-BDDE3D7AEE3E}"/>
              </a:ext>
            </a:extLst>
          </p:cNvPr>
          <p:cNvSpPr>
            <a:spLocks noGrp="1"/>
          </p:cNvSpPr>
          <p:nvPr>
            <p:ph type="title"/>
          </p:nvPr>
        </p:nvSpPr>
        <p:spPr/>
        <p:txBody>
          <a:bodyPr>
            <a:normAutofit/>
          </a:bodyPr>
          <a:lstStyle/>
          <a:p>
            <a:r>
              <a:rPr lang="en-US" sz="4000" b="1" dirty="0">
                <a:solidFill>
                  <a:schemeClr val="bg1"/>
                </a:solidFill>
                <a:latin typeface="Arial" panose="020B0604020202020204" pitchFamily="34" charset="0"/>
                <a:cs typeface="Arial" panose="020B0604020202020204" pitchFamily="34" charset="0"/>
              </a:rPr>
              <a:t>Application of the Scientific Method- Research in a Stroke Lab</a:t>
            </a:r>
          </a:p>
        </p:txBody>
      </p:sp>
      <p:sp>
        <p:nvSpPr>
          <p:cNvPr id="3" name="Content Placeholder 2">
            <a:extLst>
              <a:ext uri="{FF2B5EF4-FFF2-40B4-BE49-F238E27FC236}">
                <a16:creationId xmlns:a16="http://schemas.microsoft.com/office/drawing/2014/main" id="{70EF318D-BEE4-6F8F-155D-CA0119CE7CEA}"/>
              </a:ext>
            </a:extLst>
          </p:cNvPr>
          <p:cNvSpPr>
            <a:spLocks noGrp="1"/>
          </p:cNvSpPr>
          <p:nvPr>
            <p:ph idx="1"/>
          </p:nvPr>
        </p:nvSpPr>
        <p:spPr>
          <a:xfrm>
            <a:off x="838200" y="2055813"/>
            <a:ext cx="10515600" cy="4360227"/>
          </a:xfrm>
        </p:spPr>
        <p:txBody>
          <a:bodyPr>
            <a:normAutofit/>
          </a:bodyPr>
          <a:lstStyle/>
          <a:p>
            <a:pPr marL="0" indent="0">
              <a:buNone/>
            </a:pPr>
            <a:r>
              <a:rPr lang="en-US" b="1" dirty="0"/>
              <a:t>Observation</a:t>
            </a:r>
            <a:r>
              <a:rPr lang="en-US" dirty="0"/>
              <a:t>:</a:t>
            </a:r>
          </a:p>
          <a:p>
            <a:pPr marL="0" indent="0">
              <a:buNone/>
            </a:pPr>
            <a:r>
              <a:rPr lang="en-US" sz="2600" dirty="0"/>
              <a:t>You’ve read that Compound X, a molecule isolated from a plant, may have “neuroprotective” properties and improve cell viability—the number of live, healthy cells—in stroke patients.  </a:t>
            </a:r>
          </a:p>
          <a:p>
            <a:pPr marL="0" indent="0">
              <a:buNone/>
            </a:pPr>
            <a:endParaRPr lang="en-US" sz="2600" dirty="0"/>
          </a:p>
          <a:p>
            <a:pPr marL="0" indent="0">
              <a:buNone/>
            </a:pPr>
            <a:r>
              <a:rPr lang="en-US" sz="2600" dirty="0"/>
              <a:t>Based on the experimental set up in your lab, </a:t>
            </a:r>
            <a:r>
              <a:rPr lang="en-US" b="1" dirty="0"/>
              <a:t>ask a question </a:t>
            </a:r>
            <a:r>
              <a:rPr lang="en-US" sz="2600" dirty="0"/>
              <a:t>about this compound in your experimental model:</a:t>
            </a:r>
          </a:p>
          <a:p>
            <a:pPr marL="0" indent="0">
              <a:buNone/>
            </a:pPr>
            <a:endParaRPr lang="en-US" sz="2600" dirty="0"/>
          </a:p>
          <a:p>
            <a:pPr marL="0" indent="0">
              <a:buNone/>
            </a:pPr>
            <a:r>
              <a:rPr lang="en-US" sz="2600" dirty="0"/>
              <a:t>Will Compound X improve cell viability in our cell-based model after the neurons are subjected to stroke-like conditions?</a:t>
            </a:r>
          </a:p>
          <a:p>
            <a:pPr marL="0" indent="0">
              <a:buNone/>
            </a:pPr>
            <a:endParaRPr lang="en-US" sz="2600" dirty="0"/>
          </a:p>
          <a:p>
            <a:pPr marL="0" indent="0">
              <a:buNone/>
            </a:pPr>
            <a:endParaRPr lang="en-US" sz="2600" dirty="0"/>
          </a:p>
          <a:p>
            <a:pPr marL="0" indent="0">
              <a:buNone/>
            </a:pPr>
            <a:endParaRPr lang="en-US" sz="2600" dirty="0"/>
          </a:p>
          <a:p>
            <a:pPr marL="0" indent="0">
              <a:buNone/>
            </a:pPr>
            <a:endParaRPr lang="en-US" sz="2600" dirty="0"/>
          </a:p>
        </p:txBody>
      </p:sp>
    </p:spTree>
    <p:extLst>
      <p:ext uri="{BB962C8B-B14F-4D97-AF65-F5344CB8AC3E}">
        <p14:creationId xmlns:p14="http://schemas.microsoft.com/office/powerpoint/2010/main" val="1200262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A06FBC8-45FF-523A-4B71-75BD8C42CC43}"/>
              </a:ext>
              <a:ext uri="{C183D7F6-B498-43B3-948B-1728B52AA6E4}">
                <adec:decorative xmlns:adec="http://schemas.microsoft.com/office/drawing/2017/decorative" val="1"/>
              </a:ext>
            </a:extLst>
          </p:cNvPr>
          <p:cNvSpPr txBox="1">
            <a:spLocks/>
          </p:cNvSpPr>
          <p:nvPr/>
        </p:nvSpPr>
        <p:spPr>
          <a:xfrm>
            <a:off x="0" y="0"/>
            <a:ext cx="12192000" cy="1875098"/>
          </a:xfrm>
          <a:prstGeom prst="rect">
            <a:avLst/>
          </a:prstGeom>
          <a:solidFill>
            <a:srgbClr val="10824D"/>
          </a:solidFill>
          <a:effectLst>
            <a:outerShdw blurRad="50800" dist="38100" dir="5400000" algn="t"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dirty="0">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528A12E8-7B0B-5638-76DB-BDDE3D7AEE3E}"/>
              </a:ext>
            </a:extLst>
          </p:cNvPr>
          <p:cNvSpPr>
            <a:spLocks noGrp="1"/>
          </p:cNvSpPr>
          <p:nvPr>
            <p:ph type="title"/>
          </p:nvPr>
        </p:nvSpPr>
        <p:spPr/>
        <p:txBody>
          <a:bodyPr>
            <a:normAutofit/>
          </a:bodyPr>
          <a:lstStyle/>
          <a:p>
            <a:r>
              <a:rPr lang="en-US" sz="4000" b="1" dirty="0">
                <a:solidFill>
                  <a:schemeClr val="bg1"/>
                </a:solidFill>
                <a:latin typeface="Arial" panose="020B0604020202020204" pitchFamily="34" charset="0"/>
                <a:cs typeface="Arial" panose="020B0604020202020204" pitchFamily="34" charset="0"/>
              </a:rPr>
              <a:t>Application of the Scientific Method- Research in a Stroke Lab </a:t>
            </a:r>
          </a:p>
        </p:txBody>
      </p:sp>
      <p:sp>
        <p:nvSpPr>
          <p:cNvPr id="3" name="Content Placeholder 2">
            <a:extLst>
              <a:ext uri="{FF2B5EF4-FFF2-40B4-BE49-F238E27FC236}">
                <a16:creationId xmlns:a16="http://schemas.microsoft.com/office/drawing/2014/main" id="{70EF318D-BEE4-6F8F-155D-CA0119CE7CEA}"/>
              </a:ext>
            </a:extLst>
          </p:cNvPr>
          <p:cNvSpPr>
            <a:spLocks noGrp="1"/>
          </p:cNvSpPr>
          <p:nvPr>
            <p:ph idx="1"/>
          </p:nvPr>
        </p:nvSpPr>
        <p:spPr>
          <a:xfrm>
            <a:off x="763555" y="2055813"/>
            <a:ext cx="10515600" cy="482569"/>
          </a:xfrm>
        </p:spPr>
        <p:txBody>
          <a:bodyPr>
            <a:normAutofit/>
          </a:bodyPr>
          <a:lstStyle/>
          <a:p>
            <a:pPr marL="0" indent="0">
              <a:buNone/>
            </a:pPr>
            <a:r>
              <a:rPr lang="en-US" b="1" dirty="0"/>
              <a:t>Form a Hypothesis</a:t>
            </a:r>
            <a:r>
              <a:rPr lang="en-US" dirty="0"/>
              <a:t>:</a:t>
            </a:r>
          </a:p>
          <a:p>
            <a:pPr marL="0" indent="0">
              <a:buNone/>
            </a:pPr>
            <a:endParaRPr lang="en-US" dirty="0"/>
          </a:p>
          <a:p>
            <a:pPr marL="0" indent="0">
              <a:buNone/>
            </a:pPr>
            <a:endParaRPr lang="en-US" dirty="0"/>
          </a:p>
          <a:p>
            <a:pPr marL="0" indent="0">
              <a:buNone/>
            </a:pPr>
            <a:endParaRPr lang="en-US" dirty="0"/>
          </a:p>
        </p:txBody>
      </p:sp>
      <p:sp>
        <p:nvSpPr>
          <p:cNvPr id="4" name="Content Placeholder 2">
            <a:extLst>
              <a:ext uri="{FF2B5EF4-FFF2-40B4-BE49-F238E27FC236}">
                <a16:creationId xmlns:a16="http://schemas.microsoft.com/office/drawing/2014/main" id="{A80EFF28-3A16-D890-6BAF-FA759C10E386}"/>
              </a:ext>
            </a:extLst>
          </p:cNvPr>
          <p:cNvSpPr txBox="1">
            <a:spLocks/>
          </p:cNvSpPr>
          <p:nvPr/>
        </p:nvSpPr>
        <p:spPr>
          <a:xfrm>
            <a:off x="763555" y="2540679"/>
            <a:ext cx="10515600" cy="12624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600" dirty="0"/>
              <a:t>When subjected to stroke-like conditions, there will be a difference in cell viability between cell-based models treated with Compound X and cell-based models not treated with Compound X.</a:t>
            </a:r>
            <a:endParaRPr lang="en-US" dirty="0"/>
          </a:p>
          <a:p>
            <a:pPr marL="0" indent="0">
              <a:buFont typeface="Arial" panose="020B0604020202020204" pitchFamily="34" charset="0"/>
              <a:buNone/>
            </a:pPr>
            <a:endParaRPr lang="en-US" dirty="0"/>
          </a:p>
        </p:txBody>
      </p:sp>
      <p:sp>
        <p:nvSpPr>
          <p:cNvPr id="6" name="Content Placeholder 2">
            <a:extLst>
              <a:ext uri="{FF2B5EF4-FFF2-40B4-BE49-F238E27FC236}">
                <a16:creationId xmlns:a16="http://schemas.microsoft.com/office/drawing/2014/main" id="{01BB4AD5-2812-D706-D5F6-FDE31E635870}"/>
              </a:ext>
            </a:extLst>
          </p:cNvPr>
          <p:cNvSpPr txBox="1">
            <a:spLocks/>
          </p:cNvSpPr>
          <p:nvPr/>
        </p:nvSpPr>
        <p:spPr>
          <a:xfrm>
            <a:off x="763555" y="4041999"/>
            <a:ext cx="10515600" cy="31636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t>Make a Prediction:</a:t>
            </a:r>
            <a:endParaRPr lang="en-US" sz="2600" dirty="0"/>
          </a:p>
          <a:p>
            <a:pPr marL="0" indent="0">
              <a:buFont typeface="Arial" panose="020B0604020202020204" pitchFamily="34" charset="0"/>
              <a:buNone/>
            </a:pPr>
            <a:r>
              <a:rPr lang="en-US" sz="2600" dirty="0"/>
              <a:t>If neurons are treated with Compound X after they are subjected to stroke-like conditions, then the neurons will show increased cell viability compared to untreated neurons.</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396135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466F403-87C7-C1C7-FEEB-75C3FC0E4FB3}"/>
              </a:ext>
              <a:ext uri="{C183D7F6-B498-43B3-948B-1728B52AA6E4}">
                <adec:decorative xmlns:adec="http://schemas.microsoft.com/office/drawing/2017/decorative" val="1"/>
              </a:ext>
            </a:extLst>
          </p:cNvPr>
          <p:cNvSpPr txBox="1">
            <a:spLocks/>
          </p:cNvSpPr>
          <p:nvPr/>
        </p:nvSpPr>
        <p:spPr>
          <a:xfrm>
            <a:off x="0" y="0"/>
            <a:ext cx="12192000" cy="1875098"/>
          </a:xfrm>
          <a:prstGeom prst="rect">
            <a:avLst/>
          </a:prstGeom>
          <a:solidFill>
            <a:srgbClr val="10824D"/>
          </a:solidFill>
          <a:effectLst>
            <a:outerShdw blurRad="50800" dist="38100" dir="5400000" algn="t"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dirty="0">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528A12E8-7B0B-5638-76DB-BDDE3D7AEE3E}"/>
              </a:ext>
            </a:extLst>
          </p:cNvPr>
          <p:cNvSpPr>
            <a:spLocks noGrp="1"/>
          </p:cNvSpPr>
          <p:nvPr>
            <p:ph type="title"/>
          </p:nvPr>
        </p:nvSpPr>
        <p:spPr/>
        <p:txBody>
          <a:bodyPr>
            <a:normAutofit/>
          </a:bodyPr>
          <a:lstStyle/>
          <a:p>
            <a:r>
              <a:rPr lang="en-US" sz="4000" b="1" dirty="0">
                <a:solidFill>
                  <a:schemeClr val="bg1"/>
                </a:solidFill>
                <a:latin typeface="Arial" panose="020B0604020202020204" pitchFamily="34" charset="0"/>
                <a:cs typeface="Arial" panose="020B0604020202020204" pitchFamily="34" charset="0"/>
              </a:rPr>
              <a:t>Application of the Scientific Method- Research in a Stroke Lab  </a:t>
            </a:r>
          </a:p>
        </p:txBody>
      </p:sp>
      <p:sp>
        <p:nvSpPr>
          <p:cNvPr id="3" name="Content Placeholder 2">
            <a:extLst>
              <a:ext uri="{FF2B5EF4-FFF2-40B4-BE49-F238E27FC236}">
                <a16:creationId xmlns:a16="http://schemas.microsoft.com/office/drawing/2014/main" id="{70EF318D-BEE4-6F8F-155D-CA0119CE7CEA}"/>
              </a:ext>
            </a:extLst>
          </p:cNvPr>
          <p:cNvSpPr>
            <a:spLocks noGrp="1"/>
          </p:cNvSpPr>
          <p:nvPr>
            <p:ph idx="1"/>
          </p:nvPr>
        </p:nvSpPr>
        <p:spPr>
          <a:xfrm>
            <a:off x="784860" y="2084987"/>
            <a:ext cx="10515600" cy="482569"/>
          </a:xfrm>
        </p:spPr>
        <p:txBody>
          <a:bodyPr>
            <a:normAutofit/>
          </a:bodyPr>
          <a:lstStyle/>
          <a:p>
            <a:pPr marL="0" indent="0">
              <a:buNone/>
            </a:pPr>
            <a:r>
              <a:rPr lang="en-US" b="1" dirty="0"/>
              <a:t>Test with an Experiment</a:t>
            </a:r>
            <a:r>
              <a:rPr lang="en-US" dirty="0"/>
              <a:t>:</a:t>
            </a:r>
          </a:p>
          <a:p>
            <a:pPr marL="0" indent="0">
              <a:buNone/>
            </a:pPr>
            <a:endParaRPr lang="en-US" dirty="0"/>
          </a:p>
          <a:p>
            <a:pPr marL="0" indent="0">
              <a:buNone/>
            </a:pPr>
            <a:endParaRPr lang="en-US" dirty="0"/>
          </a:p>
          <a:p>
            <a:pPr marL="0" indent="0">
              <a:buNone/>
            </a:pPr>
            <a:endParaRPr lang="en-US" dirty="0"/>
          </a:p>
        </p:txBody>
      </p:sp>
      <p:sp>
        <p:nvSpPr>
          <p:cNvPr id="4" name="Content Placeholder 2">
            <a:extLst>
              <a:ext uri="{FF2B5EF4-FFF2-40B4-BE49-F238E27FC236}">
                <a16:creationId xmlns:a16="http://schemas.microsoft.com/office/drawing/2014/main" id="{A80EFF28-3A16-D890-6BAF-FA759C10E386}"/>
              </a:ext>
            </a:extLst>
          </p:cNvPr>
          <p:cNvSpPr txBox="1">
            <a:spLocks/>
          </p:cNvSpPr>
          <p:nvPr/>
        </p:nvSpPr>
        <p:spPr>
          <a:xfrm>
            <a:off x="838200" y="2656195"/>
            <a:ext cx="10515600" cy="420180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You plate three dishes of neurons: </a:t>
            </a:r>
          </a:p>
          <a:p>
            <a:r>
              <a:rPr lang="en-US" dirty="0"/>
              <a:t>A </a:t>
            </a:r>
            <a:r>
              <a:rPr lang="en-US" b="1" dirty="0"/>
              <a:t>positive control</a:t>
            </a:r>
            <a:r>
              <a:rPr lang="en-US" dirty="0"/>
              <a:t> </a:t>
            </a:r>
            <a:r>
              <a:rPr lang="en-US" b="1" dirty="0"/>
              <a:t>group</a:t>
            </a:r>
            <a:r>
              <a:rPr lang="en-US" dirty="0"/>
              <a:t>: cells are not subjected to oxygen-glucose deprivation and are not given any treatments.</a:t>
            </a:r>
          </a:p>
          <a:p>
            <a:r>
              <a:rPr lang="en-US" dirty="0"/>
              <a:t>A </a:t>
            </a:r>
            <a:r>
              <a:rPr lang="en-US" b="1" dirty="0"/>
              <a:t>negative control</a:t>
            </a:r>
            <a:r>
              <a:rPr lang="en-US" dirty="0"/>
              <a:t> </a:t>
            </a:r>
            <a:r>
              <a:rPr lang="en-US" b="1" dirty="0"/>
              <a:t>group</a:t>
            </a:r>
            <a:r>
              <a:rPr lang="en-US" dirty="0"/>
              <a:t>: cells are subjected to oxygen-glucose deprivation, returned to conditions with oxygen and glucose and are not given any treatments.</a:t>
            </a:r>
          </a:p>
          <a:p>
            <a:r>
              <a:rPr lang="en-US" dirty="0"/>
              <a:t>An </a:t>
            </a:r>
            <a:r>
              <a:rPr lang="en-US" b="1" dirty="0"/>
              <a:t>experimental group</a:t>
            </a:r>
            <a:r>
              <a:rPr lang="en-US" dirty="0"/>
              <a:t>: cells are subjected to oxygen-glucose deprivation, returned to conditions with oxygen and glucose and are given a dose of Compound X.</a:t>
            </a:r>
          </a:p>
          <a:p>
            <a:endParaRPr lang="en-US" dirty="0"/>
          </a:p>
          <a:p>
            <a:pPr marL="0" indent="0">
              <a:buNone/>
            </a:pPr>
            <a:r>
              <a:rPr lang="en-US" dirty="0"/>
              <a:t>After 12 hours, cell viability is assessed by counting the number of living cells.</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
        <p:nvSpPr>
          <p:cNvPr id="5" name="Content Placeholder 2">
            <a:extLst>
              <a:ext uri="{FF2B5EF4-FFF2-40B4-BE49-F238E27FC236}">
                <a16:creationId xmlns:a16="http://schemas.microsoft.com/office/drawing/2014/main" id="{04C20AEA-E510-F795-7F09-E6848FC5CF64}"/>
              </a:ext>
              <a:ext uri="{C183D7F6-B498-43B3-948B-1728B52AA6E4}">
                <adec:decorative xmlns:adec="http://schemas.microsoft.com/office/drawing/2017/decorative" val="1"/>
              </a:ext>
            </a:extLst>
          </p:cNvPr>
          <p:cNvSpPr txBox="1">
            <a:spLocks/>
          </p:cNvSpPr>
          <p:nvPr/>
        </p:nvSpPr>
        <p:spPr>
          <a:xfrm>
            <a:off x="838200" y="3776261"/>
            <a:ext cx="10515600" cy="31636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6" name="Content Placeholder 2">
            <a:extLst>
              <a:ext uri="{FF2B5EF4-FFF2-40B4-BE49-F238E27FC236}">
                <a16:creationId xmlns:a16="http://schemas.microsoft.com/office/drawing/2014/main" id="{01BB4AD5-2812-D706-D5F6-FDE31E635870}"/>
              </a:ext>
              <a:ext uri="{C183D7F6-B498-43B3-948B-1728B52AA6E4}">
                <adec:decorative xmlns:adec="http://schemas.microsoft.com/office/drawing/2017/decorative" val="1"/>
              </a:ext>
            </a:extLst>
          </p:cNvPr>
          <p:cNvSpPr txBox="1">
            <a:spLocks/>
          </p:cNvSpPr>
          <p:nvPr/>
        </p:nvSpPr>
        <p:spPr>
          <a:xfrm>
            <a:off x="838200" y="4468719"/>
            <a:ext cx="10515600" cy="31636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667454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9E3C0BF-78EC-3FF7-6030-B9F0C2BC3EF1}"/>
              </a:ext>
              <a:ext uri="{C183D7F6-B498-43B3-948B-1728B52AA6E4}">
                <adec:decorative xmlns:adec="http://schemas.microsoft.com/office/drawing/2017/decorative" val="1"/>
              </a:ext>
            </a:extLst>
          </p:cNvPr>
          <p:cNvSpPr txBox="1">
            <a:spLocks/>
          </p:cNvSpPr>
          <p:nvPr/>
        </p:nvSpPr>
        <p:spPr>
          <a:xfrm>
            <a:off x="0" y="0"/>
            <a:ext cx="12192000" cy="1875098"/>
          </a:xfrm>
          <a:prstGeom prst="rect">
            <a:avLst/>
          </a:prstGeom>
          <a:solidFill>
            <a:srgbClr val="10824D"/>
          </a:solidFill>
          <a:effectLst>
            <a:outerShdw blurRad="50800" dist="38100" dir="5400000" algn="t"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dirty="0">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528A12E8-7B0B-5638-76DB-BDDE3D7AEE3E}"/>
              </a:ext>
            </a:extLst>
          </p:cNvPr>
          <p:cNvSpPr>
            <a:spLocks noGrp="1"/>
          </p:cNvSpPr>
          <p:nvPr>
            <p:ph type="title"/>
          </p:nvPr>
        </p:nvSpPr>
        <p:spPr/>
        <p:txBody>
          <a:bodyPr>
            <a:normAutofit/>
          </a:bodyPr>
          <a:lstStyle/>
          <a:p>
            <a:r>
              <a:rPr lang="en-US" sz="4000" b="1" dirty="0">
                <a:solidFill>
                  <a:schemeClr val="bg1"/>
                </a:solidFill>
                <a:latin typeface="Arial" panose="020B0604020202020204" pitchFamily="34" charset="0"/>
                <a:cs typeface="Arial" panose="020B0604020202020204" pitchFamily="34" charset="0"/>
              </a:rPr>
              <a:t>Application of the Scientific Method- Research in a Stroke Lab. </a:t>
            </a:r>
          </a:p>
        </p:txBody>
      </p:sp>
      <p:sp>
        <p:nvSpPr>
          <p:cNvPr id="3" name="Content Placeholder 2">
            <a:extLst>
              <a:ext uri="{FF2B5EF4-FFF2-40B4-BE49-F238E27FC236}">
                <a16:creationId xmlns:a16="http://schemas.microsoft.com/office/drawing/2014/main" id="{70EF318D-BEE4-6F8F-155D-CA0119CE7CEA}"/>
              </a:ext>
            </a:extLst>
          </p:cNvPr>
          <p:cNvSpPr>
            <a:spLocks noGrp="1"/>
          </p:cNvSpPr>
          <p:nvPr>
            <p:ph idx="1"/>
          </p:nvPr>
        </p:nvSpPr>
        <p:spPr>
          <a:xfrm>
            <a:off x="838200" y="2255462"/>
            <a:ext cx="10515600" cy="2517775"/>
          </a:xfrm>
        </p:spPr>
        <p:txBody>
          <a:bodyPr>
            <a:normAutofit fontScale="92500" lnSpcReduction="10000"/>
          </a:bodyPr>
          <a:lstStyle/>
          <a:p>
            <a:pPr marL="0" indent="0">
              <a:buNone/>
            </a:pPr>
            <a:endParaRPr lang="en-US" sz="3300" b="1" dirty="0"/>
          </a:p>
          <a:p>
            <a:r>
              <a:rPr lang="en-US" sz="3300" b="1" dirty="0"/>
              <a:t>What is the independent variable in this experiment?  </a:t>
            </a:r>
          </a:p>
          <a:p>
            <a:pPr marL="0" indent="0">
              <a:buNone/>
            </a:pPr>
            <a:endParaRPr lang="en-US" sz="3300" b="1" dirty="0"/>
          </a:p>
          <a:p>
            <a:pPr marL="0" indent="0">
              <a:buNone/>
            </a:pPr>
            <a:endParaRPr lang="en-US" sz="3300" b="1" dirty="0"/>
          </a:p>
          <a:p>
            <a:r>
              <a:rPr lang="en-US" sz="3300" b="1" dirty="0"/>
              <a:t>The dependent variable?</a:t>
            </a:r>
            <a:endParaRPr lang="en-US" sz="3300" dirty="0"/>
          </a:p>
        </p:txBody>
      </p:sp>
      <p:sp>
        <p:nvSpPr>
          <p:cNvPr id="5" name="Content Placeholder 2">
            <a:extLst>
              <a:ext uri="{FF2B5EF4-FFF2-40B4-BE49-F238E27FC236}">
                <a16:creationId xmlns:a16="http://schemas.microsoft.com/office/drawing/2014/main" id="{04C20AEA-E510-F795-7F09-E6848FC5CF64}"/>
              </a:ext>
              <a:ext uri="{C183D7F6-B498-43B3-948B-1728B52AA6E4}">
                <adec:decorative xmlns:adec="http://schemas.microsoft.com/office/drawing/2017/decorative" val="1"/>
              </a:ext>
            </a:extLst>
          </p:cNvPr>
          <p:cNvSpPr txBox="1">
            <a:spLocks/>
          </p:cNvSpPr>
          <p:nvPr/>
        </p:nvSpPr>
        <p:spPr>
          <a:xfrm>
            <a:off x="838200" y="3776261"/>
            <a:ext cx="10515600" cy="31636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997644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6F69B4C-63D7-B47C-C59F-6AE3C4D9A9D6}"/>
              </a:ext>
              <a:ext uri="{C183D7F6-B498-43B3-948B-1728B52AA6E4}">
                <adec:decorative xmlns:adec="http://schemas.microsoft.com/office/drawing/2017/decorative" val="1"/>
              </a:ext>
            </a:extLst>
          </p:cNvPr>
          <p:cNvSpPr txBox="1">
            <a:spLocks/>
          </p:cNvSpPr>
          <p:nvPr/>
        </p:nvSpPr>
        <p:spPr>
          <a:xfrm>
            <a:off x="0" y="0"/>
            <a:ext cx="12192000" cy="1875098"/>
          </a:xfrm>
          <a:prstGeom prst="rect">
            <a:avLst/>
          </a:prstGeom>
          <a:solidFill>
            <a:srgbClr val="10824D"/>
          </a:solidFill>
          <a:effectLst>
            <a:outerShdw blurRad="50800" dist="38100" dir="5400000" algn="t"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dirty="0">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528A12E8-7B0B-5638-76DB-BDDE3D7AEE3E}"/>
              </a:ext>
            </a:extLst>
          </p:cNvPr>
          <p:cNvSpPr>
            <a:spLocks noGrp="1"/>
          </p:cNvSpPr>
          <p:nvPr>
            <p:ph type="title"/>
          </p:nvPr>
        </p:nvSpPr>
        <p:spPr/>
        <p:txBody>
          <a:bodyPr>
            <a:normAutofit/>
          </a:bodyPr>
          <a:lstStyle/>
          <a:p>
            <a:r>
              <a:rPr lang="en-US" sz="4000" b="1" dirty="0">
                <a:solidFill>
                  <a:schemeClr val="bg1"/>
                </a:solidFill>
                <a:latin typeface="Arial" panose="020B0604020202020204" pitchFamily="34" charset="0"/>
                <a:cs typeface="Arial" panose="020B0604020202020204" pitchFamily="34" charset="0"/>
              </a:rPr>
              <a:t>Application of the Scientific Method- Research in a Stroke Lab   </a:t>
            </a:r>
          </a:p>
        </p:txBody>
      </p:sp>
      <p:sp>
        <p:nvSpPr>
          <p:cNvPr id="7" name="TextBox 6">
            <a:extLst>
              <a:ext uri="{FF2B5EF4-FFF2-40B4-BE49-F238E27FC236}">
                <a16:creationId xmlns:a16="http://schemas.microsoft.com/office/drawing/2014/main" id="{A6B9C5DE-DAB8-3AE6-2538-237F2F27C8B0}"/>
              </a:ext>
            </a:extLst>
          </p:cNvPr>
          <p:cNvSpPr txBox="1"/>
          <p:nvPr/>
        </p:nvSpPr>
        <p:spPr>
          <a:xfrm>
            <a:off x="838200" y="2359474"/>
            <a:ext cx="7778924" cy="1569660"/>
          </a:xfrm>
          <a:prstGeom prst="rect">
            <a:avLst/>
          </a:prstGeom>
          <a:noFill/>
        </p:spPr>
        <p:txBody>
          <a:bodyPr wrap="none" rtlCol="0">
            <a:spAutoFit/>
          </a:bodyPr>
          <a:lstStyle/>
          <a:p>
            <a:pPr marL="0" indent="0">
              <a:buNone/>
            </a:pPr>
            <a:r>
              <a:rPr lang="en-US" sz="2600" b="1" dirty="0"/>
              <a:t>Independent variable</a:t>
            </a:r>
            <a:r>
              <a:rPr lang="en-US" sz="2600" dirty="0"/>
              <a:t>:	Treatment with Compound X</a:t>
            </a:r>
          </a:p>
          <a:p>
            <a:pPr marL="0" indent="0">
              <a:buNone/>
            </a:pPr>
            <a:endParaRPr lang="en-US" sz="2600" dirty="0"/>
          </a:p>
          <a:p>
            <a:pPr marL="0" indent="0">
              <a:buNone/>
            </a:pPr>
            <a:r>
              <a:rPr lang="en-US" sz="2600" b="1" dirty="0"/>
              <a:t>Dependent variable</a:t>
            </a:r>
            <a:r>
              <a:rPr lang="en-US" sz="2600" dirty="0"/>
              <a:t>:	Cell viability</a:t>
            </a:r>
          </a:p>
          <a:p>
            <a:endParaRPr lang="en-US" dirty="0"/>
          </a:p>
        </p:txBody>
      </p:sp>
    </p:spTree>
    <p:extLst>
      <p:ext uri="{BB962C8B-B14F-4D97-AF65-F5344CB8AC3E}">
        <p14:creationId xmlns:p14="http://schemas.microsoft.com/office/powerpoint/2010/main" val="3379353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7FF5D65-CC66-9658-56E6-3FD86448EAC3}"/>
              </a:ext>
              <a:ext uri="{C183D7F6-B498-43B3-948B-1728B52AA6E4}">
                <adec:decorative xmlns:adec="http://schemas.microsoft.com/office/drawing/2017/decorative" val="1"/>
              </a:ext>
            </a:extLst>
          </p:cNvPr>
          <p:cNvSpPr txBox="1">
            <a:spLocks/>
          </p:cNvSpPr>
          <p:nvPr/>
        </p:nvSpPr>
        <p:spPr>
          <a:xfrm>
            <a:off x="0" y="0"/>
            <a:ext cx="12192000" cy="1875098"/>
          </a:xfrm>
          <a:prstGeom prst="rect">
            <a:avLst/>
          </a:prstGeom>
          <a:solidFill>
            <a:srgbClr val="10824D"/>
          </a:solidFill>
          <a:effectLst>
            <a:outerShdw blurRad="50800" dist="38100" dir="5400000" algn="t"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dirty="0">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528A12E8-7B0B-5638-76DB-BDDE3D7AEE3E}"/>
              </a:ext>
            </a:extLst>
          </p:cNvPr>
          <p:cNvSpPr>
            <a:spLocks noGrp="1"/>
          </p:cNvSpPr>
          <p:nvPr>
            <p:ph type="title"/>
          </p:nvPr>
        </p:nvSpPr>
        <p:spPr/>
        <p:txBody>
          <a:bodyPr>
            <a:normAutofit/>
          </a:bodyPr>
          <a:lstStyle/>
          <a:p>
            <a:r>
              <a:rPr lang="en-US" sz="4000" b="1" dirty="0">
                <a:solidFill>
                  <a:schemeClr val="bg1"/>
                </a:solidFill>
                <a:latin typeface="Arial" panose="020B0604020202020204" pitchFamily="34" charset="0"/>
                <a:cs typeface="Arial" panose="020B0604020202020204" pitchFamily="34" charset="0"/>
              </a:rPr>
              <a:t>Application of the Scientific Method- Research in a Stroke Lab    </a:t>
            </a:r>
          </a:p>
        </p:txBody>
      </p:sp>
      <p:sp>
        <p:nvSpPr>
          <p:cNvPr id="4" name="Content Placeholder 2">
            <a:extLst>
              <a:ext uri="{FF2B5EF4-FFF2-40B4-BE49-F238E27FC236}">
                <a16:creationId xmlns:a16="http://schemas.microsoft.com/office/drawing/2014/main" id="{A80EFF28-3A16-D890-6BAF-FA759C10E386}"/>
              </a:ext>
            </a:extLst>
          </p:cNvPr>
          <p:cNvSpPr txBox="1">
            <a:spLocks/>
          </p:cNvSpPr>
          <p:nvPr/>
        </p:nvSpPr>
        <p:spPr>
          <a:xfrm>
            <a:off x="838200" y="2183765"/>
            <a:ext cx="10515600" cy="420180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000" b="1" dirty="0"/>
              <a:t>Results: </a:t>
            </a:r>
          </a:p>
          <a:p>
            <a:r>
              <a:rPr lang="en-US" sz="2600" b="1" dirty="0"/>
              <a:t>Positive Control</a:t>
            </a:r>
            <a:r>
              <a:rPr lang="en-US" sz="2600" dirty="0"/>
              <a:t> </a:t>
            </a:r>
            <a:r>
              <a:rPr lang="en-US" sz="2600" b="1" dirty="0"/>
              <a:t>Group</a:t>
            </a:r>
            <a:r>
              <a:rPr lang="en-US" sz="2600" dirty="0"/>
              <a:t>: The cells not subjected to oxygen-glucose deprivation and not given any treatments showed </a:t>
            </a:r>
            <a:r>
              <a:rPr lang="en-US" sz="2600" b="1" dirty="0"/>
              <a:t>100% viability</a:t>
            </a:r>
            <a:r>
              <a:rPr lang="en-US" sz="2600" dirty="0"/>
              <a:t>.</a:t>
            </a:r>
          </a:p>
          <a:p>
            <a:r>
              <a:rPr lang="en-US" sz="2600" b="1" dirty="0"/>
              <a:t>Negative Control</a:t>
            </a:r>
            <a:r>
              <a:rPr lang="en-US" sz="2600" dirty="0"/>
              <a:t> </a:t>
            </a:r>
            <a:r>
              <a:rPr lang="en-US" sz="2600" b="1" dirty="0"/>
              <a:t>Group</a:t>
            </a:r>
            <a:r>
              <a:rPr lang="en-US" sz="2600" dirty="0"/>
              <a:t>: The cells subjected to oxygen-glucose deprivation and returned to conditions with oxygen and glucose without treatment showed </a:t>
            </a:r>
            <a:r>
              <a:rPr lang="en-US" sz="2600" b="1" dirty="0"/>
              <a:t>50% viability.</a:t>
            </a:r>
          </a:p>
          <a:p>
            <a:r>
              <a:rPr lang="en-US" sz="2600" b="1" dirty="0"/>
              <a:t>Experimental Group</a:t>
            </a:r>
            <a:r>
              <a:rPr lang="en-US" sz="2600" dirty="0"/>
              <a:t>: The cells subjected to oxygen-glucose deprivation, returned to conditions with oxygen and glucose, and given a dose of Compound X showed </a:t>
            </a:r>
            <a:r>
              <a:rPr lang="en-US" sz="2600" b="1" dirty="0"/>
              <a:t>80% cell viability</a:t>
            </a:r>
            <a:r>
              <a:rPr lang="en-US" sz="2600" dirty="0"/>
              <a:t>.</a:t>
            </a:r>
          </a:p>
          <a:p>
            <a:endParaRPr lang="en-US" sz="2600" dirty="0"/>
          </a:p>
          <a:p>
            <a:pPr marL="0" indent="0">
              <a:buNone/>
            </a:pPr>
            <a:r>
              <a:rPr lang="en-US" sz="2600" b="1" dirty="0"/>
              <a:t>Do the data generated from this experiment support your hypothesis? </a:t>
            </a:r>
          </a:p>
          <a:p>
            <a:pPr marL="0" indent="0">
              <a:buNone/>
            </a:pPr>
            <a:r>
              <a:rPr lang="en-US" sz="2600" b="1" dirty="0"/>
              <a:t>Do they support your prediction?</a:t>
            </a:r>
          </a:p>
          <a:p>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729004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2CB5291-0620-D63D-7B33-742EF5EB139A}"/>
              </a:ext>
              <a:ext uri="{C183D7F6-B498-43B3-948B-1728B52AA6E4}">
                <adec:decorative xmlns:adec="http://schemas.microsoft.com/office/drawing/2017/decorative" val="1"/>
              </a:ext>
            </a:extLst>
          </p:cNvPr>
          <p:cNvSpPr txBox="1">
            <a:spLocks/>
          </p:cNvSpPr>
          <p:nvPr/>
        </p:nvSpPr>
        <p:spPr>
          <a:xfrm>
            <a:off x="0" y="0"/>
            <a:ext cx="12192000" cy="1875098"/>
          </a:xfrm>
          <a:prstGeom prst="rect">
            <a:avLst/>
          </a:prstGeom>
          <a:solidFill>
            <a:srgbClr val="10824D"/>
          </a:solidFill>
          <a:effectLst>
            <a:outerShdw blurRad="50800" dist="38100" dir="5400000" algn="t"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dirty="0">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528A12E8-7B0B-5638-76DB-BDDE3D7AEE3E}"/>
              </a:ext>
            </a:extLst>
          </p:cNvPr>
          <p:cNvSpPr>
            <a:spLocks noGrp="1"/>
          </p:cNvSpPr>
          <p:nvPr>
            <p:ph type="title"/>
          </p:nvPr>
        </p:nvSpPr>
        <p:spPr/>
        <p:txBody>
          <a:bodyPr>
            <a:normAutofit/>
          </a:bodyPr>
          <a:lstStyle/>
          <a:p>
            <a:r>
              <a:rPr lang="en-US" sz="4000" b="1" dirty="0">
                <a:solidFill>
                  <a:schemeClr val="bg1"/>
                </a:solidFill>
                <a:latin typeface="Arial" panose="020B0604020202020204" pitchFamily="34" charset="0"/>
                <a:cs typeface="Arial" panose="020B0604020202020204" pitchFamily="34" charset="0"/>
              </a:rPr>
              <a:t>Application of the Scientific Method- Research in a Stroke Lab     </a:t>
            </a:r>
          </a:p>
        </p:txBody>
      </p:sp>
      <p:sp>
        <p:nvSpPr>
          <p:cNvPr id="4" name="Content Placeholder 2">
            <a:extLst>
              <a:ext uri="{FF2B5EF4-FFF2-40B4-BE49-F238E27FC236}">
                <a16:creationId xmlns:a16="http://schemas.microsoft.com/office/drawing/2014/main" id="{A80EFF28-3A16-D890-6BAF-FA759C10E386}"/>
              </a:ext>
            </a:extLst>
          </p:cNvPr>
          <p:cNvSpPr txBox="1">
            <a:spLocks/>
          </p:cNvSpPr>
          <p:nvPr/>
        </p:nvSpPr>
        <p:spPr>
          <a:xfrm>
            <a:off x="838200" y="2170119"/>
            <a:ext cx="10515600" cy="4825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i="0" dirty="0">
                <a:solidFill>
                  <a:srgbClr val="21242C"/>
                </a:solidFill>
                <a:effectLst/>
                <a:cs typeface="Arial" panose="020B0604020202020204" pitchFamily="34" charset="0"/>
              </a:rPr>
              <a:t>Use the Results to Make New Hypotheses or Predictions </a:t>
            </a:r>
          </a:p>
          <a:p>
            <a:pPr marL="0" indent="0">
              <a:buNone/>
            </a:pPr>
            <a:endParaRPr lang="en-US" dirty="0">
              <a:solidFill>
                <a:srgbClr val="21242C"/>
              </a:solidFill>
              <a:cs typeface="Arial" panose="020B0604020202020204" pitchFamily="34" charset="0"/>
            </a:endParaRP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
        <p:nvSpPr>
          <p:cNvPr id="7" name="TextBox 6">
            <a:extLst>
              <a:ext uri="{FF2B5EF4-FFF2-40B4-BE49-F238E27FC236}">
                <a16:creationId xmlns:a16="http://schemas.microsoft.com/office/drawing/2014/main" id="{6D8FBE51-4BBA-E6EE-E44F-10658A58929D}"/>
              </a:ext>
            </a:extLst>
          </p:cNvPr>
          <p:cNvSpPr txBox="1"/>
          <p:nvPr/>
        </p:nvSpPr>
        <p:spPr>
          <a:xfrm>
            <a:off x="838200" y="2828835"/>
            <a:ext cx="10102834" cy="1569660"/>
          </a:xfrm>
          <a:prstGeom prst="rect">
            <a:avLst/>
          </a:prstGeom>
          <a:noFill/>
        </p:spPr>
        <p:txBody>
          <a:bodyPr wrap="square" rtlCol="0">
            <a:spAutoFit/>
          </a:bodyPr>
          <a:lstStyle/>
          <a:p>
            <a:r>
              <a:rPr lang="en-US" sz="2600" dirty="0"/>
              <a:t>Example: Because Compound X showed some improvement in the cell viability test compared to the untreated cells, you may want to explore whether a higher dose of Compound X further improves cell viability.</a:t>
            </a:r>
          </a:p>
          <a:p>
            <a:endParaRPr lang="en-US" dirty="0"/>
          </a:p>
        </p:txBody>
      </p:sp>
    </p:spTree>
    <p:extLst>
      <p:ext uri="{BB962C8B-B14F-4D97-AF65-F5344CB8AC3E}">
        <p14:creationId xmlns:p14="http://schemas.microsoft.com/office/powerpoint/2010/main" val="411030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F7CBAF-A8AF-E643-AD99-B5CF7494D846}"/>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9A367A3-D94C-0762-68FF-40BBA775AF79}"/>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References</a:t>
            </a:r>
          </a:p>
        </p:txBody>
      </p:sp>
      <p:sp>
        <p:nvSpPr>
          <p:cNvPr id="3" name="Content Placeholder 2">
            <a:extLst>
              <a:ext uri="{FF2B5EF4-FFF2-40B4-BE49-F238E27FC236}">
                <a16:creationId xmlns:a16="http://schemas.microsoft.com/office/drawing/2014/main" id="{4284EF9C-7B3E-2B6D-9FAD-A7C1651720D1}"/>
              </a:ext>
            </a:extLst>
          </p:cNvPr>
          <p:cNvSpPr>
            <a:spLocks noGrp="1"/>
          </p:cNvSpPr>
          <p:nvPr>
            <p:ph idx="1"/>
          </p:nvPr>
        </p:nvSpPr>
        <p:spPr>
          <a:xfrm>
            <a:off x="838200" y="1825625"/>
            <a:ext cx="10515600" cy="2031151"/>
          </a:xfrm>
          <a:solidFill>
            <a:srgbClr val="FFFFFF">
              <a:alpha val="58039"/>
            </a:srgbClr>
          </a:solidFill>
        </p:spPr>
        <p:txBody>
          <a:bodyPr/>
          <a:lstStyle/>
          <a:p>
            <a:r>
              <a:rPr lang="en-US" dirty="0">
                <a:latin typeface="Arial" panose="020B0604020202020204" pitchFamily="34" charset="0"/>
                <a:cs typeface="Arial" panose="020B0604020202020204" pitchFamily="34" charset="0"/>
                <a:hlinkClick r:id="rId3"/>
              </a:rPr>
              <a:t>https://www.khanacademy.org/science/biology/intro-to-biology/science-of-biology/a/the-science-of-biology</a:t>
            </a:r>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Labster</a:t>
            </a:r>
            <a:r>
              <a:rPr lang="en-US" dirty="0">
                <a:latin typeface="Arial" panose="020B0604020202020204" pitchFamily="34" charset="0"/>
                <a:cs typeface="Arial" panose="020B0604020202020204" pitchFamily="34" charset="0"/>
              </a:rPr>
              <a:t> “Experimental Design”</a:t>
            </a:r>
          </a:p>
        </p:txBody>
      </p:sp>
    </p:spTree>
    <p:extLst>
      <p:ext uri="{BB962C8B-B14F-4D97-AF65-F5344CB8AC3E}">
        <p14:creationId xmlns:p14="http://schemas.microsoft.com/office/powerpoint/2010/main" val="36299422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775</TotalTime>
  <Words>1006</Words>
  <Application>Microsoft Macintosh PowerPoint</Application>
  <PresentationFormat>Widescreen</PresentationFormat>
  <Paragraphs>87</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The Scientific Method and Experimental Design</vt:lpstr>
      <vt:lpstr>What is the Scientific Method?</vt:lpstr>
      <vt:lpstr>Steps of the Scientific Method</vt:lpstr>
      <vt:lpstr>Experimental Design</vt:lpstr>
      <vt:lpstr>Experimental and Control Groups</vt:lpstr>
      <vt:lpstr>Experimental Variables</vt:lpstr>
      <vt:lpstr>Variability and Repetition</vt:lpstr>
      <vt:lpstr>Variability and Repetition </vt:lpstr>
      <vt:lpstr>Reproducibility</vt:lpstr>
      <vt:lpstr>Application of the Scientific Method and Experimental Design</vt:lpstr>
      <vt:lpstr>Application of the Scientific Method- Research in a Stroke Lab</vt:lpstr>
      <vt:lpstr>Application of the Scientific Method- Research in a Stroke Lab </vt:lpstr>
      <vt:lpstr>Application of the Scientific Method- Research in a Stroke Lab  </vt:lpstr>
      <vt:lpstr>Application of the Scientific Method- Research in a Stroke Lab. </vt:lpstr>
      <vt:lpstr>Application of the Scientific Method- Research in a Stroke Lab   </vt:lpstr>
      <vt:lpstr>Application of the Scientific Method- Research in a Stroke Lab    </vt:lpstr>
      <vt:lpstr>Application of the Scientific Method- Research in a Stroke Lab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Considerations for Well-Designed Experiments</dc:title>
  <dc:creator>Pam Osenkowski</dc:creator>
  <cp:lastModifiedBy>Natalie Fuller</cp:lastModifiedBy>
  <cp:revision>68</cp:revision>
  <dcterms:created xsi:type="dcterms:W3CDTF">2022-10-03T14:17:02Z</dcterms:created>
  <dcterms:modified xsi:type="dcterms:W3CDTF">2022-12-02T17:02:01Z</dcterms:modified>
</cp:coreProperties>
</file>