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68" r:id="rId4"/>
    <p:sldId id="266" r:id="rId5"/>
    <p:sldId id="259" r:id="rId6"/>
    <p:sldId id="263" r:id="rId7"/>
    <p:sldId id="267" r:id="rId8"/>
    <p:sldId id="260" r:id="rId9"/>
    <p:sldId id="261" r:id="rId10"/>
    <p:sldId id="265" r:id="rId11"/>
    <p:sldId id="26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ECD0453-9F4D-B85C-A10D-853124849E08}" name="Meredith Blanchard" initials="MB" userId="S::mblanchard@navs.org::34c9a751-f32b-4115-90e3-14a07fb64b86" providerId="AD"/>
  <p188:author id="{4D282EC3-2E77-B15A-1BA1-91A501B23256}" name="Anna Madsen" initials="AM" userId="S::amadsen@navs.org::82c76307-210c-4bad-9ee3-bcbadf5a0f14" providerId="AD"/>
  <p188:author id="{794FFDD2-1C3C-65A1-AA95-789B7685702A}" name="Pam Osenkowski" initials="PO" userId="S::posenkowski@navs.org::33a0b24d-d86d-4971-a138-a51eb1dc104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814A"/>
    <a:srgbClr val="08693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1" autoAdjust="0"/>
    <p:restoredTop sz="94703"/>
  </p:normalViewPr>
  <p:slideViewPr>
    <p:cSldViewPr snapToGrid="0">
      <p:cViewPr varScale="1">
        <p:scale>
          <a:sx n="140" d="100"/>
          <a:sy n="140" d="100"/>
        </p:scale>
        <p:origin x="224" y="576"/>
      </p:cViewPr>
      <p:guideLst/>
    </p:cSldViewPr>
  </p:slideViewPr>
  <p:outlineViewPr>
    <p:cViewPr>
      <p:scale>
        <a:sx n="33" d="100"/>
        <a:sy n="33" d="100"/>
      </p:scale>
      <p:origin x="0" y="-544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lie Fuller" userId="176a276c-7036-4f18-a84b-46144b85d908" providerId="ADAL" clId="{18518DE0-CB2D-144D-ACEB-349526E01CB2}"/>
    <pc:docChg chg="modSld">
      <pc:chgData name="Natalie Fuller" userId="176a276c-7036-4f18-a84b-46144b85d908" providerId="ADAL" clId="{18518DE0-CB2D-144D-ACEB-349526E01CB2}" dt="2022-09-09T20:14:39.917" v="2" actId="1076"/>
      <pc:docMkLst>
        <pc:docMk/>
      </pc:docMkLst>
      <pc:sldChg chg="modSp mod">
        <pc:chgData name="Natalie Fuller" userId="176a276c-7036-4f18-a84b-46144b85d908" providerId="ADAL" clId="{18518DE0-CB2D-144D-ACEB-349526E01CB2}" dt="2022-09-09T20:14:39.917" v="2" actId="1076"/>
        <pc:sldMkLst>
          <pc:docMk/>
          <pc:sldMk cId="339286001" sldId="265"/>
        </pc:sldMkLst>
        <pc:spChg chg="mod">
          <ac:chgData name="Natalie Fuller" userId="176a276c-7036-4f18-a84b-46144b85d908" providerId="ADAL" clId="{18518DE0-CB2D-144D-ACEB-349526E01CB2}" dt="2022-09-09T20:14:39.917" v="2" actId="1076"/>
          <ac:spMkLst>
            <pc:docMk/>
            <pc:sldMk cId="339286001" sldId="265"/>
            <ac:spMk id="5" creationId="{13877D89-B02B-A148-9DA5-D34C582128CB}"/>
          </ac:spMkLst>
        </pc:spChg>
      </pc:sldChg>
      <pc:sldChg chg="modSp mod">
        <pc:chgData name="Natalie Fuller" userId="176a276c-7036-4f18-a84b-46144b85d908" providerId="ADAL" clId="{18518DE0-CB2D-144D-ACEB-349526E01CB2}" dt="2022-09-09T20:13:42.817" v="1" actId="1076"/>
        <pc:sldMkLst>
          <pc:docMk/>
          <pc:sldMk cId="4159907025" sldId="268"/>
        </pc:sldMkLst>
        <pc:spChg chg="mod">
          <ac:chgData name="Natalie Fuller" userId="176a276c-7036-4f18-a84b-46144b85d908" providerId="ADAL" clId="{18518DE0-CB2D-144D-ACEB-349526E01CB2}" dt="2022-09-09T20:13:42.817" v="1" actId="1076"/>
          <ac:spMkLst>
            <pc:docMk/>
            <pc:sldMk cId="4159907025" sldId="268"/>
            <ac:spMk id="6" creationId="{610E8759-DDA0-48ED-A2FD-A225E9EE6E62}"/>
          </ac:spMkLst>
        </pc:spChg>
      </pc:sldChg>
    </pc:docChg>
  </pc:docChgLst>
  <pc:docChgLst>
    <pc:chgData name="Natalie Fuller" userId="176a276c-7036-4f18-a84b-46144b85d908" providerId="ADAL" clId="{22736F97-044B-E249-A517-6A97DB0649E9}"/>
    <pc:docChg chg="undo custSel modSld">
      <pc:chgData name="Natalie Fuller" userId="176a276c-7036-4f18-a84b-46144b85d908" providerId="ADAL" clId="{22736F97-044B-E249-A517-6A97DB0649E9}" dt="2022-10-26T19:00:16.421" v="521" actId="33935"/>
      <pc:docMkLst>
        <pc:docMk/>
      </pc:docMkLst>
      <pc:sldChg chg="modSp mod">
        <pc:chgData name="Natalie Fuller" userId="176a276c-7036-4f18-a84b-46144b85d908" providerId="ADAL" clId="{22736F97-044B-E249-A517-6A97DB0649E9}" dt="2022-10-26T18:55:06.536" v="59" actId="962"/>
        <pc:sldMkLst>
          <pc:docMk/>
          <pc:sldMk cId="2550615550" sldId="256"/>
        </pc:sldMkLst>
        <pc:spChg chg="mod">
          <ac:chgData name="Natalie Fuller" userId="176a276c-7036-4f18-a84b-46144b85d908" providerId="ADAL" clId="{22736F97-044B-E249-A517-6A97DB0649E9}" dt="2022-10-26T18:54:25.987" v="19" actId="1076"/>
          <ac:spMkLst>
            <pc:docMk/>
            <pc:sldMk cId="2550615550" sldId="256"/>
            <ac:spMk id="2" creationId="{27FAC9CD-9E20-4BFE-8D43-465F67EA907E}"/>
          </ac:spMkLst>
        </pc:spChg>
        <pc:picChg chg="mod">
          <ac:chgData name="Natalie Fuller" userId="176a276c-7036-4f18-a84b-46144b85d908" providerId="ADAL" clId="{22736F97-044B-E249-A517-6A97DB0649E9}" dt="2022-10-26T18:55:06.536" v="59" actId="962"/>
          <ac:picMkLst>
            <pc:docMk/>
            <pc:sldMk cId="2550615550" sldId="256"/>
            <ac:picMk id="5" creationId="{4566FC87-B225-3947-A8A5-C7E670B8FF2B}"/>
          </ac:picMkLst>
        </pc:picChg>
      </pc:sldChg>
      <pc:sldChg chg="modSp mod">
        <pc:chgData name="Natalie Fuller" userId="176a276c-7036-4f18-a84b-46144b85d908" providerId="ADAL" clId="{22736F97-044B-E249-A517-6A97DB0649E9}" dt="2022-10-26T18:56:24.520" v="184" actId="962"/>
        <pc:sldMkLst>
          <pc:docMk/>
          <pc:sldMk cId="714079605" sldId="259"/>
        </pc:sldMkLst>
        <pc:spChg chg="mod ord">
          <ac:chgData name="Natalie Fuller" userId="176a276c-7036-4f18-a84b-46144b85d908" providerId="ADAL" clId="{22736F97-044B-E249-A517-6A97DB0649E9}" dt="2022-10-26T18:52:08.177" v="4" actId="13244"/>
          <ac:spMkLst>
            <pc:docMk/>
            <pc:sldMk cId="714079605" sldId="259"/>
            <ac:spMk id="8" creationId="{A292FF43-8021-FC48-8180-71D17741ECA4}"/>
          </ac:spMkLst>
        </pc:spChg>
        <pc:spChg chg="mod ord">
          <ac:chgData name="Natalie Fuller" userId="176a276c-7036-4f18-a84b-46144b85d908" providerId="ADAL" clId="{22736F97-044B-E249-A517-6A97DB0649E9}" dt="2022-10-26T18:52:14.802" v="5" actId="962"/>
          <ac:spMkLst>
            <pc:docMk/>
            <pc:sldMk cId="714079605" sldId="259"/>
            <ac:spMk id="9" creationId="{DA3DDA6D-7A93-6343-8B7F-693BED8CBAF3}"/>
          </ac:spMkLst>
        </pc:spChg>
        <pc:picChg chg="mod">
          <ac:chgData name="Natalie Fuller" userId="176a276c-7036-4f18-a84b-46144b85d908" providerId="ADAL" clId="{22736F97-044B-E249-A517-6A97DB0649E9}" dt="2022-10-26T18:56:24.520" v="184" actId="962"/>
          <ac:picMkLst>
            <pc:docMk/>
            <pc:sldMk cId="714079605" sldId="259"/>
            <ac:picMk id="6" creationId="{3963BB23-3EAC-4BB2-86BB-90A99259E187}"/>
          </ac:picMkLst>
        </pc:picChg>
      </pc:sldChg>
      <pc:sldChg chg="modSp mod">
        <pc:chgData name="Natalie Fuller" userId="176a276c-7036-4f18-a84b-46144b85d908" providerId="ADAL" clId="{22736F97-044B-E249-A517-6A97DB0649E9}" dt="2022-10-26T18:57:28.610" v="428" actId="962"/>
        <pc:sldMkLst>
          <pc:docMk/>
          <pc:sldMk cId="4226754887" sldId="260"/>
        </pc:sldMkLst>
        <pc:picChg chg="mod">
          <ac:chgData name="Natalie Fuller" userId="176a276c-7036-4f18-a84b-46144b85d908" providerId="ADAL" clId="{22736F97-044B-E249-A517-6A97DB0649E9}" dt="2022-10-26T18:57:28.610" v="428" actId="962"/>
          <ac:picMkLst>
            <pc:docMk/>
            <pc:sldMk cId="4226754887" sldId="260"/>
            <ac:picMk id="5" creationId="{531ED36C-BBDD-E84E-AAB9-2B8DFEFBCDE7}"/>
          </ac:picMkLst>
        </pc:picChg>
      </pc:sldChg>
      <pc:sldChg chg="modSp mod">
        <pc:chgData name="Natalie Fuller" userId="176a276c-7036-4f18-a84b-46144b85d908" providerId="ADAL" clId="{22736F97-044B-E249-A517-6A97DB0649E9}" dt="2022-10-26T18:57:38.611" v="450" actId="962"/>
        <pc:sldMkLst>
          <pc:docMk/>
          <pc:sldMk cId="1258196852" sldId="261"/>
        </pc:sldMkLst>
        <pc:picChg chg="mod">
          <ac:chgData name="Natalie Fuller" userId="176a276c-7036-4f18-a84b-46144b85d908" providerId="ADAL" clId="{22736F97-044B-E249-A517-6A97DB0649E9}" dt="2022-10-26T18:57:38.611" v="450" actId="962"/>
          <ac:picMkLst>
            <pc:docMk/>
            <pc:sldMk cId="1258196852" sldId="261"/>
            <ac:picMk id="5" creationId="{49EE1C4E-A609-584D-B611-4C0B74E28AF2}"/>
          </ac:picMkLst>
        </pc:picChg>
      </pc:sldChg>
      <pc:sldChg chg="modSp mod">
        <pc:chgData name="Natalie Fuller" userId="176a276c-7036-4f18-a84b-46144b85d908" providerId="ADAL" clId="{22736F97-044B-E249-A517-6A97DB0649E9}" dt="2022-10-26T18:57:56.319" v="509" actId="962"/>
        <pc:sldMkLst>
          <pc:docMk/>
          <pc:sldMk cId="3687750883" sldId="262"/>
        </pc:sldMkLst>
        <pc:picChg chg="mod">
          <ac:chgData name="Natalie Fuller" userId="176a276c-7036-4f18-a84b-46144b85d908" providerId="ADAL" clId="{22736F97-044B-E249-A517-6A97DB0649E9}" dt="2022-10-26T18:57:56.319" v="509" actId="962"/>
          <ac:picMkLst>
            <pc:docMk/>
            <pc:sldMk cId="3687750883" sldId="262"/>
            <ac:picMk id="5" creationId="{071C4666-8473-FB44-A76E-228B0956E9AD}"/>
          </ac:picMkLst>
        </pc:picChg>
      </pc:sldChg>
      <pc:sldChg chg="modSp mod">
        <pc:chgData name="Natalie Fuller" userId="176a276c-7036-4f18-a84b-46144b85d908" providerId="ADAL" clId="{22736F97-044B-E249-A517-6A97DB0649E9}" dt="2022-10-26T19:00:16.421" v="521" actId="33935"/>
        <pc:sldMkLst>
          <pc:docMk/>
          <pc:sldMk cId="1530561061" sldId="263"/>
        </pc:sldMkLst>
        <pc:spChg chg="mod modVis">
          <ac:chgData name="Natalie Fuller" userId="176a276c-7036-4f18-a84b-46144b85d908" providerId="ADAL" clId="{22736F97-044B-E249-A517-6A97DB0649E9}" dt="2022-10-26T19:00:16.421" v="521" actId="33935"/>
          <ac:spMkLst>
            <pc:docMk/>
            <pc:sldMk cId="1530561061" sldId="263"/>
            <ac:spMk id="2" creationId="{A3DBBFC9-C477-FF4B-B2DA-73E184C19CE2}"/>
          </ac:spMkLst>
        </pc:spChg>
        <pc:spChg chg="mod modVis">
          <ac:chgData name="Natalie Fuller" userId="176a276c-7036-4f18-a84b-46144b85d908" providerId="ADAL" clId="{22736F97-044B-E249-A517-6A97DB0649E9}" dt="2022-10-26T19:00:16.421" v="521" actId="33935"/>
          <ac:spMkLst>
            <pc:docMk/>
            <pc:sldMk cId="1530561061" sldId="263"/>
            <ac:spMk id="1030" creationId="{62834397-C220-4B70-A724-129F74A814F5}"/>
          </ac:spMkLst>
        </pc:spChg>
        <pc:picChg chg="mod ord modVis">
          <ac:chgData name="Natalie Fuller" userId="176a276c-7036-4f18-a84b-46144b85d908" providerId="ADAL" clId="{22736F97-044B-E249-A517-6A97DB0649E9}" dt="2022-10-26T19:00:16.421" v="521" actId="33935"/>
          <ac:picMkLst>
            <pc:docMk/>
            <pc:sldMk cId="1530561061" sldId="263"/>
            <ac:picMk id="4" creationId="{FDBE27EE-B279-4C0F-A4EC-83ADB744987D}"/>
          </ac:picMkLst>
        </pc:picChg>
      </pc:sldChg>
      <pc:sldChg chg="modSp mod">
        <pc:chgData name="Natalie Fuller" userId="176a276c-7036-4f18-a84b-46144b85d908" providerId="ADAL" clId="{22736F97-044B-E249-A517-6A97DB0649E9}" dt="2022-10-26T18:53:52.080" v="17" actId="962"/>
        <pc:sldMkLst>
          <pc:docMk/>
          <pc:sldMk cId="339286001" sldId="265"/>
        </pc:sldMkLst>
        <pc:spChg chg="mod">
          <ac:chgData name="Natalie Fuller" userId="176a276c-7036-4f18-a84b-46144b85d908" providerId="ADAL" clId="{22736F97-044B-E249-A517-6A97DB0649E9}" dt="2022-10-26T18:51:51.265" v="2" actId="33553"/>
          <ac:spMkLst>
            <pc:docMk/>
            <pc:sldMk cId="339286001" sldId="265"/>
            <ac:spMk id="5" creationId="{13877D89-B02B-A148-9DA5-D34C582128CB}"/>
          </ac:spMkLst>
        </pc:spChg>
        <pc:spChg chg="mod">
          <ac:chgData name="Natalie Fuller" userId="176a276c-7036-4f18-a84b-46144b85d908" providerId="ADAL" clId="{22736F97-044B-E249-A517-6A97DB0649E9}" dt="2022-10-26T18:53:52.080" v="17" actId="962"/>
          <ac:spMkLst>
            <pc:docMk/>
            <pc:sldMk cId="339286001" sldId="265"/>
            <ac:spMk id="6" creationId="{A2AABB6B-1B0F-CD48-9684-C7E57F6C3922}"/>
          </ac:spMkLst>
        </pc:spChg>
      </pc:sldChg>
      <pc:sldChg chg="modSp mod">
        <pc:chgData name="Natalie Fuller" userId="176a276c-7036-4f18-a84b-46144b85d908" providerId="ADAL" clId="{22736F97-044B-E249-A517-6A97DB0649E9}" dt="2022-10-26T18:55:53.567" v="132" actId="962"/>
        <pc:sldMkLst>
          <pc:docMk/>
          <pc:sldMk cId="4030668257" sldId="266"/>
        </pc:sldMkLst>
        <pc:spChg chg="mod">
          <ac:chgData name="Natalie Fuller" userId="176a276c-7036-4f18-a84b-46144b85d908" providerId="ADAL" clId="{22736F97-044B-E249-A517-6A97DB0649E9}" dt="2022-10-26T18:53:16.431" v="11" actId="20577"/>
          <ac:spMkLst>
            <pc:docMk/>
            <pc:sldMk cId="4030668257" sldId="266"/>
            <ac:spMk id="2" creationId="{80C4B9E8-8E28-42F9-9D59-2B282B8FC823}"/>
          </ac:spMkLst>
        </pc:spChg>
        <pc:picChg chg="mod">
          <ac:chgData name="Natalie Fuller" userId="176a276c-7036-4f18-a84b-46144b85d908" providerId="ADAL" clId="{22736F97-044B-E249-A517-6A97DB0649E9}" dt="2022-10-26T18:55:53.567" v="132" actId="962"/>
          <ac:picMkLst>
            <pc:docMk/>
            <pc:sldMk cId="4030668257" sldId="266"/>
            <ac:picMk id="7" creationId="{D22A0097-B55F-C345-A5F5-F17D9B293A2E}"/>
          </ac:picMkLst>
        </pc:picChg>
      </pc:sldChg>
      <pc:sldChg chg="modSp mod">
        <pc:chgData name="Natalie Fuller" userId="176a276c-7036-4f18-a84b-46144b85d908" providerId="ADAL" clId="{22736F97-044B-E249-A517-6A97DB0649E9}" dt="2022-10-26T18:57:19.768" v="404" actId="962"/>
        <pc:sldMkLst>
          <pc:docMk/>
          <pc:sldMk cId="3774452068" sldId="267"/>
        </pc:sldMkLst>
        <pc:spChg chg="mod ord">
          <ac:chgData name="Natalie Fuller" userId="176a276c-7036-4f18-a84b-46144b85d908" providerId="ADAL" clId="{22736F97-044B-E249-A517-6A97DB0649E9}" dt="2022-10-26T18:53:01.839" v="10" actId="13244"/>
          <ac:spMkLst>
            <pc:docMk/>
            <pc:sldMk cId="3774452068" sldId="267"/>
            <ac:spMk id="7" creationId="{4FAF7F8E-A187-6C42-B9ED-746FB4C338D4}"/>
          </ac:spMkLst>
        </pc:spChg>
        <pc:spChg chg="mod">
          <ac:chgData name="Natalie Fuller" userId="176a276c-7036-4f18-a84b-46144b85d908" providerId="ADAL" clId="{22736F97-044B-E249-A517-6A97DB0649E9}" dt="2022-10-26T18:52:53.727" v="9" actId="962"/>
          <ac:spMkLst>
            <pc:docMk/>
            <pc:sldMk cId="3774452068" sldId="267"/>
            <ac:spMk id="8" creationId="{9B5C6361-C588-1844-BA39-781611747212}"/>
          </ac:spMkLst>
        </pc:spChg>
        <pc:picChg chg="mod">
          <ac:chgData name="Natalie Fuller" userId="176a276c-7036-4f18-a84b-46144b85d908" providerId="ADAL" clId="{22736F97-044B-E249-A517-6A97DB0649E9}" dt="2022-10-26T18:57:19.768" v="404" actId="962"/>
          <ac:picMkLst>
            <pc:docMk/>
            <pc:sldMk cId="3774452068" sldId="267"/>
            <ac:picMk id="4" creationId="{6A7FA18C-CC4B-4EA9-B106-6FA0BF818AF2}"/>
          </ac:picMkLst>
        </pc:picChg>
      </pc:sldChg>
      <pc:sldChg chg="modSp mod">
        <pc:chgData name="Natalie Fuller" userId="176a276c-7036-4f18-a84b-46144b85d908" providerId="ADAL" clId="{22736F97-044B-E249-A517-6A97DB0649E9}" dt="2022-10-26T18:58:43.072" v="517" actId="962"/>
        <pc:sldMkLst>
          <pc:docMk/>
          <pc:sldMk cId="4159907025" sldId="268"/>
        </pc:sldMkLst>
        <pc:spChg chg="mod">
          <ac:chgData name="Natalie Fuller" userId="176a276c-7036-4f18-a84b-46144b85d908" providerId="ADAL" clId="{22736F97-044B-E249-A517-6A97DB0649E9}" dt="2022-10-26T18:58:43.072" v="517" actId="962"/>
          <ac:spMkLst>
            <pc:docMk/>
            <pc:sldMk cId="4159907025" sldId="268"/>
            <ac:spMk id="3" creationId="{B68758BA-427F-42FE-A623-7AE6E888D841}"/>
          </ac:spMkLst>
        </pc:spChg>
        <pc:spChg chg="mod">
          <ac:chgData name="Natalie Fuller" userId="176a276c-7036-4f18-a84b-46144b85d908" providerId="ADAL" clId="{22736F97-044B-E249-A517-6A97DB0649E9}" dt="2022-10-26T18:58:18.899" v="513" actId="962"/>
          <ac:spMkLst>
            <pc:docMk/>
            <pc:sldMk cId="4159907025" sldId="268"/>
            <ac:spMk id="6" creationId="{610E8759-DDA0-48ED-A2FD-A225E9EE6E62}"/>
          </ac:spMkLst>
        </pc:spChg>
        <pc:picChg chg="mod">
          <ac:chgData name="Natalie Fuller" userId="176a276c-7036-4f18-a84b-46144b85d908" providerId="ADAL" clId="{22736F97-044B-E249-A517-6A97DB0649E9}" dt="2022-10-26T18:55:45.302" v="108" actId="962"/>
          <ac:picMkLst>
            <pc:docMk/>
            <pc:sldMk cId="4159907025" sldId="268"/>
            <ac:picMk id="5" creationId="{58AD6136-E557-FA40-A670-7F1E9EB73EBA}"/>
          </ac:picMkLst>
        </pc:picChg>
      </pc:sldChg>
      <pc:sldChg chg="addSp delSp modSp mod">
        <pc:chgData name="Natalie Fuller" userId="176a276c-7036-4f18-a84b-46144b85d908" providerId="ADAL" clId="{22736F97-044B-E249-A517-6A97DB0649E9}" dt="2022-10-26T18:55:25.763" v="83" actId="962"/>
        <pc:sldMkLst>
          <pc:docMk/>
          <pc:sldMk cId="1167009249" sldId="269"/>
        </pc:sldMkLst>
        <pc:spChg chg="del mod">
          <ac:chgData name="Natalie Fuller" userId="176a276c-7036-4f18-a84b-46144b85d908" providerId="ADAL" clId="{22736F97-044B-E249-A517-6A97DB0649E9}" dt="2022-10-26T18:53:27.438" v="13" actId="478"/>
          <ac:spMkLst>
            <pc:docMk/>
            <pc:sldMk cId="1167009249" sldId="269"/>
            <ac:spMk id="3" creationId="{B68758BA-427F-42FE-A623-7AE6E888D841}"/>
          </ac:spMkLst>
        </pc:spChg>
        <pc:spChg chg="add del mod">
          <ac:chgData name="Natalie Fuller" userId="176a276c-7036-4f18-a84b-46144b85d908" providerId="ADAL" clId="{22736F97-044B-E249-A517-6A97DB0649E9}" dt="2022-10-26T18:53:35.623" v="16" actId="478"/>
          <ac:spMkLst>
            <pc:docMk/>
            <pc:sldMk cId="1167009249" sldId="269"/>
            <ac:spMk id="5" creationId="{5D098D54-8357-59FA-4622-09E5A162277F}"/>
          </ac:spMkLst>
        </pc:spChg>
        <pc:picChg chg="add del mod">
          <ac:chgData name="Natalie Fuller" userId="176a276c-7036-4f18-a84b-46144b85d908" providerId="ADAL" clId="{22736F97-044B-E249-A517-6A97DB0649E9}" dt="2022-10-26T18:55:25.763" v="83" actId="962"/>
          <ac:picMkLst>
            <pc:docMk/>
            <pc:sldMk cId="1167009249" sldId="269"/>
            <ac:picMk id="7" creationId="{98AD1A9E-1B2A-AD34-DBE8-C7E565D29CA8}"/>
          </ac:picMkLst>
        </pc:picChg>
      </pc:sldChg>
    </pc:docChg>
  </pc:docChgLst>
  <pc:docChgLst>
    <pc:chgData name="Natalie Fuller" userId="176a276c-7036-4f18-a84b-46144b85d908" providerId="ADAL" clId="{1596319C-AB2A-644B-B0CC-1625BD47985E}"/>
    <pc:docChg chg="modSld">
      <pc:chgData name="Natalie Fuller" userId="176a276c-7036-4f18-a84b-46144b85d908" providerId="ADAL" clId="{1596319C-AB2A-644B-B0CC-1625BD47985E}" dt="2022-12-05T19:27:46.848" v="1" actId="13244"/>
      <pc:docMkLst>
        <pc:docMk/>
      </pc:docMkLst>
      <pc:sldChg chg="modSp mod">
        <pc:chgData name="Natalie Fuller" userId="176a276c-7036-4f18-a84b-46144b85d908" providerId="ADAL" clId="{1596319C-AB2A-644B-B0CC-1625BD47985E}" dt="2022-12-05T19:27:46.848" v="1" actId="13244"/>
        <pc:sldMkLst>
          <pc:docMk/>
          <pc:sldMk cId="1530561061" sldId="263"/>
        </pc:sldMkLst>
        <pc:spChg chg="ord">
          <ac:chgData name="Natalie Fuller" userId="176a276c-7036-4f18-a84b-46144b85d908" providerId="ADAL" clId="{1596319C-AB2A-644B-B0CC-1625BD47985E}" dt="2022-12-05T19:27:45.432" v="0" actId="13244"/>
          <ac:spMkLst>
            <pc:docMk/>
            <pc:sldMk cId="1530561061" sldId="263"/>
            <ac:spMk id="2" creationId="{A3DBBFC9-C477-FF4B-B2DA-73E184C19CE2}"/>
          </ac:spMkLst>
        </pc:spChg>
        <pc:spChg chg="ord">
          <ac:chgData name="Natalie Fuller" userId="176a276c-7036-4f18-a84b-46144b85d908" providerId="ADAL" clId="{1596319C-AB2A-644B-B0CC-1625BD47985E}" dt="2022-12-05T19:27:46.848" v="1" actId="13244"/>
          <ac:spMkLst>
            <pc:docMk/>
            <pc:sldMk cId="1530561061" sldId="263"/>
            <ac:spMk id="1030" creationId="{62834397-C220-4B70-A724-129F74A814F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7FC0B-ADA3-4F5D-B991-94ACAB3A7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DF14CF-86F8-4CE9-B376-F2791BE7CE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D079B6-30A7-40EA-91C9-0B22CD02E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A9BB4-D773-485F-89B2-E9F667ACAC6D}" type="datetimeFigureOut">
              <a:rPr lang="en-US" smtClean="0"/>
              <a:t>12/5/22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98F202-4391-42B9-B545-8BFDF9168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2CD3D0-995F-4770-9A2A-424ECE82B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AE24-FA53-4674-AB1F-06B960F851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922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F8109-E382-42AC-B430-504942556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E087C-FBE3-427A-A8C1-60DB9E395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D7935-E2F2-40EF-9258-E5F9F78A1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A9BB4-D773-485F-89B2-E9F667ACAC6D}" type="datetimeFigureOut">
              <a:rPr lang="en-US" smtClean="0"/>
              <a:t>12/5/22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047A89-BA7D-4206-BA88-1698A7E63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D40EF1-C6AB-4645-87BE-CFB404C88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AE24-FA53-4674-AB1F-06B960F851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306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C285F-98AF-4CDF-A44D-F86BFD828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5FA8C1-8E7F-47C5-8A40-21E6CA6C26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7633ED-7929-4D46-892F-D76D72AE0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A9BB4-D773-485F-89B2-E9F667ACAC6D}" type="datetimeFigureOut">
              <a:rPr lang="en-US" smtClean="0"/>
              <a:t>12/5/22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96D82B-506A-4260-A52C-792E7868E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743BE-82BD-40EE-B82C-F3F37ABB1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AE24-FA53-4674-AB1F-06B960F851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511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FAD2B-9A2C-4FE9-B64F-6767E71CE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B438F9-34FB-4B14-B0AD-25E40A3E88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F5A26A-74A8-4F03-9CC0-959296BFEB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EC31C7-DE08-4A13-BA49-DBC32F56F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A9BB4-D773-485F-89B2-E9F667ACAC6D}" type="datetimeFigureOut">
              <a:rPr lang="en-US" smtClean="0"/>
              <a:t>12/5/22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3DD69F-5EE6-4889-9D34-19C331C3A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3A0B81-5F33-4E45-9F9C-8AE446F10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AE24-FA53-4674-AB1F-06B960F851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065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8A4C7-43F9-4CB8-8B14-3DBB4FE05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55CE09-3010-4172-97EF-6D0C659F4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E2440C-59A0-461A-9B6E-96E6FB5EA9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F30E21-846E-4847-8392-A750F955EF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36B3AB-3CFD-46F5-9FF7-2BAE982C64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BA2D50-6E88-42DC-9A43-7CBDAE6A9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A9BB4-D773-485F-89B2-E9F667ACAC6D}" type="datetimeFigureOut">
              <a:rPr lang="en-US" smtClean="0"/>
              <a:t>12/5/22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A01206-FADD-4223-842A-EB420573C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114890-5F3C-473B-87CA-EC58A110E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AE24-FA53-4674-AB1F-06B960F851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543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104A4-77B9-44D8-9960-BD63508BB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C0EF05-A851-44A6-BF04-39305D13A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A9BB4-D773-485F-89B2-E9F667ACAC6D}" type="datetimeFigureOut">
              <a:rPr lang="en-US" smtClean="0"/>
              <a:t>12/5/22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9E7B43-5B12-48D9-A41B-BE301ECBA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89E0D3-4D92-4ED4-95FB-EECF999B0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AE24-FA53-4674-AB1F-06B960F851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846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D03285-0488-40E3-8DAD-BDA67C434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A9BB4-D773-485F-89B2-E9F667ACAC6D}" type="datetimeFigureOut">
              <a:rPr lang="en-US" smtClean="0"/>
              <a:t>12/5/22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FBC786-ED32-4232-8C5E-06F2C6FC0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681805-3577-4962-83E0-D31C8D227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AE24-FA53-4674-AB1F-06B960F851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167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12484-DEB5-4F35-88A6-826C5EB1A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6F87B6-2653-4129-9F71-E02C86D5B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0724C5-F198-4F47-8F27-88E8167A52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DCFC65-B36D-400A-AF58-717C5D951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A9BB4-D773-485F-89B2-E9F667ACAC6D}" type="datetimeFigureOut">
              <a:rPr lang="en-US" smtClean="0"/>
              <a:t>12/5/22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6354E6-4799-4FEF-8CB5-C67E83B56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B44DC7-2FE2-4F22-AD9A-FE6A3F4CE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AE24-FA53-4674-AB1F-06B960F851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427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9B514-0C5A-4772-83FE-1E969ECD7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9B9849-9611-4A9A-A439-C3E534CA10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65C45C-A2B9-4082-9D32-AA36CD163F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A9ABDD-597C-4B10-A0F2-BA5B84222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A9BB4-D773-485F-89B2-E9F667ACAC6D}" type="datetimeFigureOut">
              <a:rPr lang="en-US" smtClean="0"/>
              <a:t>12/5/22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BE1FEF-5A1D-494E-8571-28D1F79D0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D1A2A4-66D1-4024-99D7-979895197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AE24-FA53-4674-AB1F-06B960F851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53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D5A6A-677F-4AC0-A149-F5179C51C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386E42-D519-414F-BDB9-DBD2B89C80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6B3680-E2E3-4C2F-A991-42E697FC3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A9BB4-D773-485F-89B2-E9F667ACAC6D}" type="datetimeFigureOut">
              <a:rPr lang="en-US" smtClean="0"/>
              <a:t>12/5/22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DD03EE-B9A8-430D-BE29-3C589F64B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29E9E-B7D6-49A1-8050-A880E95D2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AE24-FA53-4674-AB1F-06B960F851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732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F6CED6-9F61-4EEE-8F9B-4DE4E52386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8E8D7C-0423-4D9F-9CE4-5005BD2E24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4860C0-6CE3-470F-B997-2DF8AE913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A9BB4-D773-485F-89B2-E9F667ACAC6D}" type="datetimeFigureOut">
              <a:rPr lang="en-US" smtClean="0"/>
              <a:t>12/5/22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E3005B-DCB6-4615-97D4-9596C55A8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0741AF-E41C-4585-A0E0-D6AB84206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AE24-FA53-4674-AB1F-06B960F851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878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7D570A-09DA-4E4E-8BFE-388F3EC20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0D6DE4-EA3E-4825-A589-AF2627080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CBE3A6-52FC-46C7-B3C9-A5E16381C7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A9BB4-D773-485F-89B2-E9F667ACAC6D}" type="datetimeFigureOut">
              <a:rPr lang="en-US" smtClean="0"/>
              <a:t>12/5/22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8333CB-F824-4E38-BC3D-03249AC34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1C6D39-2C23-41B0-A72A-919C0E4E83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ABAE24-FA53-4674-AB1F-06B960F851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832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GB5BSzPsLsw?feature=oembed" TargetMode="External"/><Relationship Id="rId4" Type="http://schemas.openxmlformats.org/officeDocument/2006/relationships/hyperlink" Target="https://www.youtube.com/watch?v=GB5BSzPsLsw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of a frog containing text, green">
            <a:extLst>
              <a:ext uri="{FF2B5EF4-FFF2-40B4-BE49-F238E27FC236}">
                <a16:creationId xmlns:a16="http://schemas.microsoft.com/office/drawing/2014/main" id="{4566FC87-B225-3947-A8A5-C7E670B8FF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FAC9CD-9E20-4BFE-8D43-465F67EA90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7752" y="4360984"/>
            <a:ext cx="9144000" cy="1272567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 of the 3Rs</a:t>
            </a:r>
          </a:p>
        </p:txBody>
      </p:sp>
    </p:spTree>
    <p:extLst>
      <p:ext uri="{BB962C8B-B14F-4D97-AF65-F5344CB8AC3E}">
        <p14:creationId xmlns:p14="http://schemas.microsoft.com/office/powerpoint/2010/main" val="2550615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dog looking at the camera, green">
            <a:extLst>
              <a:ext uri="{FF2B5EF4-FFF2-40B4-BE49-F238E27FC236}">
                <a16:creationId xmlns:a16="http://schemas.microsoft.com/office/drawing/2014/main" id="{98AD1A9E-1B2A-AD34-DBE8-C7E565D29C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99A8DD-637C-4297-A96D-180EC0B93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080" y="1139559"/>
            <a:ext cx="631952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3Rs Principles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0E8759-DDA0-48ED-A2FD-A225E9EE6E62}"/>
              </a:ext>
            </a:extLst>
          </p:cNvPr>
          <p:cNvSpPr txBox="1"/>
          <p:nvPr/>
        </p:nvSpPr>
        <p:spPr>
          <a:xfrm>
            <a:off x="540151" y="4199889"/>
            <a:ext cx="1111169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 3Rs (Replacement, Reduction, and Refinement) are a set of guiding principles that help scientists conduct more ethical research using animals.</a:t>
            </a:r>
          </a:p>
        </p:txBody>
      </p:sp>
    </p:spTree>
    <p:extLst>
      <p:ext uri="{BB962C8B-B14F-4D97-AF65-F5344CB8AC3E}">
        <p14:creationId xmlns:p14="http://schemas.microsoft.com/office/powerpoint/2010/main" val="1167009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miling pig">
            <a:extLst>
              <a:ext uri="{FF2B5EF4-FFF2-40B4-BE49-F238E27FC236}">
                <a16:creationId xmlns:a16="http://schemas.microsoft.com/office/drawing/2014/main" id="{58AD6136-E557-FA40-A670-7F1E9EB73EB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99A8DD-637C-4297-A96D-180EC0B93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766218"/>
            <a:ext cx="38354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3Rs Reviewed</a:t>
            </a:r>
          </a:p>
        </p:txBody>
      </p:sp>
      <p:sp>
        <p:nvSpPr>
          <p:cNvPr id="3" name="Content Placeholder 2" descr="Replacement is the use of methods or approaches that do not involve the use of live animals.&#13;&#10;&#13;&#10;Reduction refers to using fewer animals to achieve the same objective in an experiment.&#13;&#10;&#13;&#10;Refinement refers to efforts made to reduce or eliminate the distress that laboratory animals experience during research.">
            <a:extLst>
              <a:ext uri="{FF2B5EF4-FFF2-40B4-BE49-F238E27FC236}">
                <a16:creationId xmlns:a16="http://schemas.microsoft.com/office/drawing/2014/main" id="{B68758BA-427F-42FE-A623-7AE6E888D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7900" y="0"/>
            <a:ext cx="6096000" cy="6692899"/>
          </a:xfrm>
        </p:spPr>
        <p:txBody>
          <a:bodyPr>
            <a:noAutofit/>
          </a:bodyPr>
          <a:lstStyle/>
          <a:p>
            <a:pPr marL="51435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0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 descr="Replacement is the use of methods or approaches that do not involve the use of live animals.&#13;&#10;&#13;&#10;Reduction refers to using fewer animals to achieve the same objective in an experiment.&#13;&#10;&#13;&#10;Refinement refers to efforts made to reduce or eliminate the distress that laboratory animals experience during research.">
            <a:extLst>
              <a:ext uri="{FF2B5EF4-FFF2-40B4-BE49-F238E27FC236}">
                <a16:creationId xmlns:a16="http://schemas.microsoft.com/office/drawing/2014/main" id="{610E8759-DDA0-48ED-A2FD-A225E9EE6E62}"/>
              </a:ext>
            </a:extLst>
          </p:cNvPr>
          <p:cNvSpPr txBox="1"/>
          <p:nvPr/>
        </p:nvSpPr>
        <p:spPr>
          <a:xfrm>
            <a:off x="6366027" y="647847"/>
            <a:ext cx="5598072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481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Replacement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is 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use of methods or approaches </a:t>
            </a:r>
            <a:r>
              <a:rPr lang="en-US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do not involve the use of live animals.</a:t>
            </a:r>
          </a:p>
          <a:p>
            <a:pPr marL="0" indent="0"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rgbClr val="0481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Reduction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refers to using fewer animals to achieve the same objective in an experiment.</a:t>
            </a:r>
            <a:endParaRPr lang="en-US" sz="2800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rgbClr val="0481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Refinement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refers to efforts made to reduce or eliminate the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distress that laboratory animals experience during research.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907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hite rabbit">
            <a:extLst>
              <a:ext uri="{FF2B5EF4-FFF2-40B4-BE49-F238E27FC236}">
                <a16:creationId xmlns:a16="http://schemas.microsoft.com/office/drawing/2014/main" id="{D22A0097-B55F-C345-A5F5-F17D9B293A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C4B9E8-8E28-42F9-9D59-2B282B8FC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81" y="2410190"/>
            <a:ext cx="3442473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 of the 3Rs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40519-8165-4AA3-9011-0966EE743B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2913" y="2134982"/>
            <a:ext cx="6139087" cy="408076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How can scientists replace, reduce, or refine the use of animals in laboratory experiments?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668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A3DDA6D-7A93-6343-8B7F-693BED8CB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494270"/>
          </a:xfrm>
          <a:prstGeom prst="rect">
            <a:avLst/>
          </a:prstGeom>
          <a:solidFill>
            <a:srgbClr val="04814A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292FF43-8021-FC48-8180-71D17741ECA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7972" y="412627"/>
            <a:ext cx="7551089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4814A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Options for Replacement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758BA-427F-42FE-A623-7AE6E888D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972" y="1656547"/>
            <a:ext cx="8948058" cy="5036351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en-US" sz="2000" b="1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 vivo models 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refers to living organisms</a:t>
            </a:r>
          </a:p>
          <a:p>
            <a:pPr marL="457200"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Comparative substitution</a:t>
            </a:r>
          </a:p>
          <a:p>
            <a:pPr marL="914400" lvl="2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 example, using invertebrates like nematodes or fruit flies instead of vertebrates like mice or fish, which have complex welfare needs.</a:t>
            </a:r>
            <a:endParaRPr lang="en-US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Ethical human </a:t>
            </a: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experimentation</a:t>
            </a:r>
            <a:endParaRPr lang="en-US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en-US" sz="2000" b="1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 vitro models 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refers to models in test tubes or culture dishes, those outside of a living organism</a:t>
            </a:r>
          </a:p>
          <a:p>
            <a:pPr marL="457200"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2-dimensional cell culture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 which cells are grown in a single, flat layer</a:t>
            </a:r>
          </a:p>
          <a:p>
            <a:pPr marL="457200"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3-dimensional cell culture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(organoids, organ-on-chips) - cells grown in 3D more closely mimic the </a:t>
            </a:r>
            <a:r>
              <a:rPr lang="en-US" sz="20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vivo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architecture of tissues and organs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en-US" sz="2000" b="1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 silico models 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refers to research or tests done </a:t>
            </a: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with</a:t>
            </a: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computer </a:t>
            </a: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models</a:t>
            </a:r>
            <a:endParaRPr lang="en-US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colorful 3D cell culture">
            <a:extLst>
              <a:ext uri="{FF2B5EF4-FFF2-40B4-BE49-F238E27FC236}">
                <a16:creationId xmlns:a16="http://schemas.microsoft.com/office/drawing/2014/main" id="{3963BB23-3EAC-4BB2-86BB-90A99259E1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6030" y="1849567"/>
            <a:ext cx="2775362" cy="3351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079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BBFC9-C477-FF4B-B2DA-73E184C19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934" y="-8899"/>
            <a:ext cx="6586491" cy="1286160"/>
          </a:xfrm>
        </p:spPr>
        <p:txBody>
          <a:bodyPr anchor="b">
            <a:normAutofit/>
          </a:bodyPr>
          <a:lstStyle/>
          <a:p>
            <a:r>
              <a:rPr lang="en-US" b="1" dirty="0">
                <a:solidFill>
                  <a:srgbClr val="0481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Organ-on-a-Chip</a:t>
            </a:r>
          </a:p>
        </p:txBody>
      </p:sp>
      <p:sp>
        <p:nvSpPr>
          <p:cNvPr id="1030" name="Content Placeholder 1029">
            <a:extLst>
              <a:ext uri="{FF2B5EF4-FFF2-40B4-BE49-F238E27FC236}">
                <a16:creationId xmlns:a16="http://schemas.microsoft.com/office/drawing/2014/main" id="{62834397-C220-4B70-A724-129F74A814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934" y="1654764"/>
            <a:ext cx="6586489" cy="4422651"/>
          </a:xfrm>
        </p:spPr>
        <p:txBody>
          <a:bodyPr>
            <a:no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Scientists have created cell-based models for organs, including the lung, heart and liver.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Organ-on-a-chip models are 3D bioengineered devices made from cells designed to accurately mimic the function of tissues and organs.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Multiple chips can even be linked together to create multi-organ systems.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These chips have the potential to replace animals in many areas of research, from toxicity testing to the study of infection by viruses like COVID-19.</a:t>
            </a:r>
          </a:p>
        </p:txBody>
      </p:sp>
      <p:pic>
        <p:nvPicPr>
          <p:cNvPr id="4" name="Picture 3" descr="white mouse holding microchip">
            <a:extLst>
              <a:ext uri="{FF2B5EF4-FFF2-40B4-BE49-F238E27FC236}">
                <a16:creationId xmlns:a16="http://schemas.microsoft.com/office/drawing/2014/main" id="{FDBE27EE-B279-4C0F-A4EC-83ADB74498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63"/>
          <a:stretch/>
        </p:blipFill>
        <p:spPr>
          <a:xfrm>
            <a:off x="0" y="10"/>
            <a:ext cx="4635571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530561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FAF7F8E-A187-6C42-B9ED-746FB4C338D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6893" y="423809"/>
            <a:ext cx="11147729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4814A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How many animals are needed?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A82D4C-86AC-4ACA-A77D-4F80251191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680" y="1554480"/>
            <a:ext cx="5637320" cy="51206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Animal experiments need subjects, in both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control groups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treatment groups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number of animals in each group must be sufficiently large to ensure the experiment yields accurate results. </a:t>
            </a:r>
          </a:p>
          <a:p>
            <a:pPr marL="0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How can scientists reduce the number of animals harmed by experimentation without compromising the integrity of their results?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Person in scrubs pulling an animal crate off a wall of other animal crates">
            <a:extLst>
              <a:ext uri="{FF2B5EF4-FFF2-40B4-BE49-F238E27FC236}">
                <a16:creationId xmlns:a16="http://schemas.microsoft.com/office/drawing/2014/main" id="{6A7FA18C-CC4B-4EA9-B106-6FA0BF818A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450" y="2373089"/>
            <a:ext cx="5187721" cy="291809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B5C6361-C588-1844-BA39-7816117472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494270"/>
          </a:xfrm>
          <a:prstGeom prst="rect">
            <a:avLst/>
          </a:prstGeom>
          <a:solidFill>
            <a:srgbClr val="04814A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452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hite rabbit">
            <a:extLst>
              <a:ext uri="{FF2B5EF4-FFF2-40B4-BE49-F238E27FC236}">
                <a16:creationId xmlns:a16="http://schemas.microsoft.com/office/drawing/2014/main" id="{531ED36C-BBDD-E84E-AAB9-2B8DFEFBCD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8AAE31-5F59-49F8-88B7-D092D31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766218"/>
            <a:ext cx="3619500" cy="132556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Strategies for Reduction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8B0B94-7345-4B05-A46A-DC54735D8A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5751" y="506155"/>
            <a:ext cx="6145791" cy="5845688"/>
          </a:xfrm>
        </p:spPr>
        <p:txBody>
          <a:bodyPr>
            <a:noAutofit/>
          </a:bodyPr>
          <a:lstStyle/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Conduct a statistical power analysis to determine the fewest number of animals needed to yield significant results.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When possible, use the same animal for multiple experiments.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When possible, use the same animal for the control and treatment group.</a:t>
            </a:r>
          </a:p>
          <a:p>
            <a:pPr marL="914400" lvl="2" indent="0">
              <a:lnSpc>
                <a:spcPct val="100000"/>
              </a:lnSpc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Example: instead of observing one rabbit given an eye medicine and another given a saline control, observe a single rabbit with eye medicine in one eye and a saline control in the other. </a:t>
            </a:r>
          </a:p>
        </p:txBody>
      </p:sp>
    </p:spTree>
    <p:extLst>
      <p:ext uri="{BB962C8B-B14F-4D97-AF65-F5344CB8AC3E}">
        <p14:creationId xmlns:p14="http://schemas.microsoft.com/office/powerpoint/2010/main" val="4226754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miling pig">
            <a:extLst>
              <a:ext uri="{FF2B5EF4-FFF2-40B4-BE49-F238E27FC236}">
                <a16:creationId xmlns:a16="http://schemas.microsoft.com/office/drawing/2014/main" id="{49EE1C4E-A609-584D-B611-4C0B74E28A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B6ED557-F671-475B-91C8-45B159E00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53" y="2766218"/>
            <a:ext cx="4303986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Options for Refinement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45206-1188-458F-A3EE-136298060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1650" y="8092"/>
            <a:ext cx="5970349" cy="685800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Pain and distress felt by laboratory animals are not only harmful to animals but can also lead to variation in experimental results.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Refinement approaches can include improvements in how animals are housed and modifications in experiments performed on them.</a:t>
            </a:r>
          </a:p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pPr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Examples of refinement include: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sing appropriate pain management medications to reduce pain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raining animals to cooperate with procedures, like blood draws, to reduce their distress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Adding enrichment to their cages</a:t>
            </a:r>
            <a:endParaRPr lang="en-US" sz="2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196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3877D89-B02B-A148-9DA5-D34C582128C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46620" y="493323"/>
            <a:ext cx="11230461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4814A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Enrichment Improves Research Results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AABB6B-1B0F-CD48-9684-C7E57F6C39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494270"/>
          </a:xfrm>
          <a:prstGeom prst="rect">
            <a:avLst/>
          </a:prstGeom>
          <a:solidFill>
            <a:srgbClr val="04814A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14A"/>
              </a:solidFill>
            </a:endParaRPr>
          </a:p>
        </p:txBody>
      </p:sp>
      <p:pic>
        <p:nvPicPr>
          <p:cNvPr id="2" name="Online Media 1" title="Are happy lab animals better for science?">
            <a:hlinkClick r:id="" action="ppaction://media"/>
            <a:extLst>
              <a:ext uri="{FF2B5EF4-FFF2-40B4-BE49-F238E27FC236}">
                <a16:creationId xmlns:a16="http://schemas.microsoft.com/office/drawing/2014/main" id="{A3A9F035-C0A4-53E0-8B0F-6B794E91ACF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523239" y="1958125"/>
            <a:ext cx="7145522" cy="40372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AE7DF9D-81AA-E614-3251-D8F6B6AB024E}"/>
              </a:ext>
            </a:extLst>
          </p:cNvPr>
          <p:cNvSpPr txBox="1"/>
          <p:nvPr/>
        </p:nvSpPr>
        <p:spPr>
          <a:xfrm>
            <a:off x="3685881" y="5995345"/>
            <a:ext cx="62216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u="none" strike="noStrike" dirty="0">
                <a:solidFill>
                  <a:srgbClr val="4F52B2"/>
                </a:solidFill>
                <a:effectLst/>
                <a:latin typeface="-apple-system"/>
                <a:hlinkClick r:id="rId4" tooltip="https://www.youtube.com/watch?v=GB5BSzPsLsw"/>
              </a:rPr>
              <a:t>https://www.youtube.com/watch?v=GB5BSzPsLsw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86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at looking at camera, green">
            <a:extLst>
              <a:ext uri="{FF2B5EF4-FFF2-40B4-BE49-F238E27FC236}">
                <a16:creationId xmlns:a16="http://schemas.microsoft.com/office/drawing/2014/main" id="{071C4666-8473-FB44-A76E-228B0956E9A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91F35F-FA8F-42C4-A63F-CB020CBD1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B4BD8F-1621-4BD4-B01F-4D1E7D46B131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FFFFFF">
              <a:alpha val="50196"/>
            </a:srgbClr>
          </a:solidFill>
        </p:spPr>
        <p:txBody>
          <a:bodyPr/>
          <a:lstStyle/>
          <a:p>
            <a:pPr marL="0" indent="0">
              <a:buNone/>
            </a:pPr>
            <a:r>
              <a:rPr lang="en-US" b="0" i="0" dirty="0" err="1">
                <a:solidFill>
                  <a:srgbClr val="303030"/>
                </a:solidFill>
                <a:effectLst/>
                <a:latin typeface="arial" panose="020B0604020202020204" pitchFamily="34" charset="0"/>
              </a:rPr>
              <a:t>Hubrecht</a:t>
            </a:r>
            <a:r>
              <a:rPr lang="en-US" b="0" i="0" dirty="0">
                <a:solidFill>
                  <a:srgbClr val="303030"/>
                </a:solidFill>
                <a:effectLst/>
                <a:latin typeface="arial" panose="020B0604020202020204" pitchFamily="34" charset="0"/>
              </a:rPr>
              <a:t>, R. C., &amp; Carter, E. (2019). The 3Rs and Humane Experimental Technique: Implementing Change. </a:t>
            </a:r>
            <a:r>
              <a:rPr lang="en-US" b="0" i="1" dirty="0">
                <a:solidFill>
                  <a:srgbClr val="303030"/>
                </a:solidFill>
                <a:effectLst/>
                <a:latin typeface="arial" panose="020B0604020202020204" pitchFamily="34" charset="0"/>
              </a:rPr>
              <a:t>Animals : an open access journal from MDPI</a:t>
            </a:r>
            <a:r>
              <a:rPr lang="en-US" b="0" i="0" dirty="0">
                <a:solidFill>
                  <a:srgbClr val="303030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en-US" b="0" i="1" dirty="0">
                <a:solidFill>
                  <a:srgbClr val="303030"/>
                </a:solidFill>
                <a:effectLst/>
                <a:latin typeface="arial" panose="020B0604020202020204" pitchFamily="34" charset="0"/>
              </a:rPr>
              <a:t>9</a:t>
            </a:r>
            <a:r>
              <a:rPr lang="en-US" b="0" i="0" dirty="0">
                <a:solidFill>
                  <a:srgbClr val="303030"/>
                </a:solidFill>
                <a:effectLst/>
                <a:latin typeface="arial" panose="020B0604020202020204" pitchFamily="34" charset="0"/>
              </a:rPr>
              <a:t>(10), 754.</a:t>
            </a:r>
          </a:p>
          <a:p>
            <a:pPr marL="0" indent="0">
              <a:buNone/>
            </a:pPr>
            <a:endParaRPr lang="en-US" dirty="0">
              <a:solidFill>
                <a:srgbClr val="303030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Russell, W. M. S., &amp; Burch, R. L. (1959) (as reprinted 1992). </a:t>
            </a:r>
            <a:r>
              <a:rPr lang="en-US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Principles of Humane Experimental Technique</a:t>
            </a:r>
            <a:r>
              <a:rPr lang="en-US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Wheathampstead</a:t>
            </a:r>
            <a:r>
              <a:rPr lang="en-US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(UK): Universities Federation for Animal Welfare.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0" i="0" dirty="0">
                <a:solidFill>
                  <a:srgbClr val="303030"/>
                </a:solidFill>
                <a:effectLst/>
                <a:latin typeface="arial" panose="020B0604020202020204" pitchFamily="34" charset="0"/>
              </a:rPr>
              <a:t>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750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4306</TotalTime>
  <Words>610</Words>
  <Application>Microsoft Macintosh PowerPoint</Application>
  <PresentationFormat>Widescreen</PresentationFormat>
  <Paragraphs>59</Paragraphs>
  <Slides>11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-apple-system</vt:lpstr>
      <vt:lpstr>arial</vt:lpstr>
      <vt:lpstr>arial</vt:lpstr>
      <vt:lpstr>Calibri</vt:lpstr>
      <vt:lpstr>Calibri Light</vt:lpstr>
      <vt:lpstr>Office Theme</vt:lpstr>
      <vt:lpstr>Application of the 3Rs</vt:lpstr>
      <vt:lpstr>The 3Rs Principles</vt:lpstr>
      <vt:lpstr>The 3Rs Reviewed</vt:lpstr>
      <vt:lpstr>Application of the 3Rs </vt:lpstr>
      <vt:lpstr>Options for Replacement</vt:lpstr>
      <vt:lpstr>Organ-on-a-Chip</vt:lpstr>
      <vt:lpstr>How many animals are needed?</vt:lpstr>
      <vt:lpstr>Strategies for Reduction</vt:lpstr>
      <vt:lpstr>Options for Refinement</vt:lpstr>
      <vt:lpstr>Enrichment Improves Research Results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the 3Rs</dc:title>
  <dc:creator>Anna Madsen</dc:creator>
  <cp:lastModifiedBy>Natalie Fuller</cp:lastModifiedBy>
  <cp:revision>87</cp:revision>
  <dcterms:created xsi:type="dcterms:W3CDTF">2022-01-28T17:15:38Z</dcterms:created>
  <dcterms:modified xsi:type="dcterms:W3CDTF">2022-12-05T19:27:55Z</dcterms:modified>
</cp:coreProperties>
</file>